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58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40"/>
    <p:restoredTop sz="94686"/>
  </p:normalViewPr>
  <p:slideViewPr>
    <p:cSldViewPr snapToGrid="0">
      <p:cViewPr>
        <p:scale>
          <a:sx n="252" d="100"/>
          <a:sy n="252" d="100"/>
        </p:scale>
        <p:origin x="-3664" y="-11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Monchietti" userId="233b4009-24e6-4a3c-b295-5d83e4100a8e" providerId="ADAL" clId="{DEA54221-89E5-574B-8F06-5F4C603CA4B8}"/>
    <pc:docChg chg="undo custSel modSld">
      <pc:chgData name="Patricia Monchietti" userId="233b4009-24e6-4a3c-b295-5d83e4100a8e" providerId="ADAL" clId="{DEA54221-89E5-574B-8F06-5F4C603CA4B8}" dt="2025-08-06T18:06:00.757" v="873" actId="1076"/>
      <pc:docMkLst>
        <pc:docMk/>
      </pc:docMkLst>
      <pc:sldChg chg="addSp delSp modSp mod">
        <pc:chgData name="Patricia Monchietti" userId="233b4009-24e6-4a3c-b295-5d83e4100a8e" providerId="ADAL" clId="{DEA54221-89E5-574B-8F06-5F4C603CA4B8}" dt="2025-08-06T18:06:00.757" v="873" actId="1076"/>
        <pc:sldMkLst>
          <pc:docMk/>
          <pc:sldMk cId="2530172593" sldId="258"/>
        </pc:sldMkLst>
        <pc:spChg chg="mod">
          <ac:chgData name="Patricia Monchietti" userId="233b4009-24e6-4a3c-b295-5d83e4100a8e" providerId="ADAL" clId="{DEA54221-89E5-574B-8F06-5F4C603CA4B8}" dt="2025-08-06T15:55:57.216" v="19" actId="20577"/>
          <ac:spMkLst>
            <pc:docMk/>
            <pc:sldMk cId="2530172593" sldId="258"/>
            <ac:spMk id="6" creationId="{9C7876B6-9B0E-40FC-CF72-6A803F70378B}"/>
          </ac:spMkLst>
        </pc:spChg>
        <pc:spChg chg="mod">
          <ac:chgData name="Patricia Monchietti" userId="233b4009-24e6-4a3c-b295-5d83e4100a8e" providerId="ADAL" clId="{DEA54221-89E5-574B-8F06-5F4C603CA4B8}" dt="2025-08-06T16:03:45.015" v="46" actId="1076"/>
          <ac:spMkLst>
            <pc:docMk/>
            <pc:sldMk cId="2530172593" sldId="258"/>
            <ac:spMk id="7" creationId="{94A529FE-F8C4-FD3B-F36A-473E2EE25E3F}"/>
          </ac:spMkLst>
        </pc:spChg>
        <pc:spChg chg="mod">
          <ac:chgData name="Patricia Monchietti" userId="233b4009-24e6-4a3c-b295-5d83e4100a8e" providerId="ADAL" clId="{DEA54221-89E5-574B-8F06-5F4C603CA4B8}" dt="2025-08-06T18:01:24.960" v="857" actId="1037"/>
          <ac:spMkLst>
            <pc:docMk/>
            <pc:sldMk cId="2530172593" sldId="258"/>
            <ac:spMk id="13" creationId="{B376496F-6406-4629-1507-869E8F292851}"/>
          </ac:spMkLst>
        </pc:spChg>
        <pc:spChg chg="mod">
          <ac:chgData name="Patricia Monchietti" userId="233b4009-24e6-4a3c-b295-5d83e4100a8e" providerId="ADAL" clId="{DEA54221-89E5-574B-8F06-5F4C603CA4B8}" dt="2025-08-06T18:03:51.737" v="871" actId="1037"/>
          <ac:spMkLst>
            <pc:docMk/>
            <pc:sldMk cId="2530172593" sldId="258"/>
            <ac:spMk id="15" creationId="{195A8CCC-8B41-7DD5-7255-701242BEB459}"/>
          </ac:spMkLst>
        </pc:spChg>
        <pc:spChg chg="mod">
          <ac:chgData name="Patricia Monchietti" userId="233b4009-24e6-4a3c-b295-5d83e4100a8e" providerId="ADAL" clId="{DEA54221-89E5-574B-8F06-5F4C603CA4B8}" dt="2025-08-06T18:03:25.285" v="866" actId="1037"/>
          <ac:spMkLst>
            <pc:docMk/>
            <pc:sldMk cId="2530172593" sldId="258"/>
            <ac:spMk id="24" creationId="{A664F3F9-0D82-5465-C045-BC42587CA15F}"/>
          </ac:spMkLst>
        </pc:spChg>
        <pc:spChg chg="mod">
          <ac:chgData name="Patricia Monchietti" userId="233b4009-24e6-4a3c-b295-5d83e4100a8e" providerId="ADAL" clId="{DEA54221-89E5-574B-8F06-5F4C603CA4B8}" dt="2025-08-06T16:53:32.908" v="778" actId="1035"/>
          <ac:spMkLst>
            <pc:docMk/>
            <pc:sldMk cId="2530172593" sldId="258"/>
            <ac:spMk id="27" creationId="{1F0A2463-5239-CE7D-E7C9-2C6BF0640BAF}"/>
          </ac:spMkLst>
        </pc:spChg>
        <pc:spChg chg="mod">
          <ac:chgData name="Patricia Monchietti" userId="233b4009-24e6-4a3c-b295-5d83e4100a8e" providerId="ADAL" clId="{DEA54221-89E5-574B-8F06-5F4C603CA4B8}" dt="2025-08-06T16:54:17.873" v="793" actId="1035"/>
          <ac:spMkLst>
            <pc:docMk/>
            <pc:sldMk cId="2530172593" sldId="258"/>
            <ac:spMk id="31" creationId="{A51A8BEA-3DC8-8DAF-95A9-8D7377F31098}"/>
          </ac:spMkLst>
        </pc:spChg>
        <pc:spChg chg="mod">
          <ac:chgData name="Patricia Monchietti" userId="233b4009-24e6-4a3c-b295-5d83e4100a8e" providerId="ADAL" clId="{DEA54221-89E5-574B-8F06-5F4C603CA4B8}" dt="2025-08-06T16:54:49.377" v="799" actId="1035"/>
          <ac:spMkLst>
            <pc:docMk/>
            <pc:sldMk cId="2530172593" sldId="258"/>
            <ac:spMk id="35" creationId="{C3697A14-579B-5633-CD51-5DCAD4DD319D}"/>
          </ac:spMkLst>
        </pc:spChg>
        <pc:spChg chg="mod">
          <ac:chgData name="Patricia Monchietti" userId="233b4009-24e6-4a3c-b295-5d83e4100a8e" providerId="ADAL" clId="{DEA54221-89E5-574B-8F06-5F4C603CA4B8}" dt="2025-08-06T16:28:32.163" v="380" actId="1076"/>
          <ac:spMkLst>
            <pc:docMk/>
            <pc:sldMk cId="2530172593" sldId="258"/>
            <ac:spMk id="38" creationId="{DBA6FAE5-2A45-DC7D-7EAD-2CB05C6494C1}"/>
          </ac:spMkLst>
        </pc:spChg>
        <pc:spChg chg="mod">
          <ac:chgData name="Patricia Monchietti" userId="233b4009-24e6-4a3c-b295-5d83e4100a8e" providerId="ADAL" clId="{DEA54221-89E5-574B-8F06-5F4C603CA4B8}" dt="2025-08-06T16:55:27.776" v="803" actId="1036"/>
          <ac:spMkLst>
            <pc:docMk/>
            <pc:sldMk cId="2530172593" sldId="258"/>
            <ac:spMk id="39" creationId="{FB9B24CB-3F29-93C9-8E95-FBE7125449A9}"/>
          </ac:spMkLst>
        </pc:spChg>
        <pc:spChg chg="mod">
          <ac:chgData name="Patricia Monchietti" userId="233b4009-24e6-4a3c-b295-5d83e4100a8e" providerId="ADAL" clId="{DEA54221-89E5-574B-8F06-5F4C603CA4B8}" dt="2025-08-06T16:56:18.186" v="814" actId="1037"/>
          <ac:spMkLst>
            <pc:docMk/>
            <pc:sldMk cId="2530172593" sldId="258"/>
            <ac:spMk id="49" creationId="{CDC24404-69D9-CE6A-02C7-209D829AD16D}"/>
          </ac:spMkLst>
        </pc:spChg>
        <pc:spChg chg="mod">
          <ac:chgData name="Patricia Monchietti" userId="233b4009-24e6-4a3c-b295-5d83e4100a8e" providerId="ADAL" clId="{DEA54221-89E5-574B-8F06-5F4C603CA4B8}" dt="2025-08-06T16:56:43.314" v="821" actId="1037"/>
          <ac:spMkLst>
            <pc:docMk/>
            <pc:sldMk cId="2530172593" sldId="258"/>
            <ac:spMk id="53" creationId="{EF3930E5-92D9-F2CB-0238-B80C923D728B}"/>
          </ac:spMkLst>
        </pc:spChg>
        <pc:spChg chg="mod">
          <ac:chgData name="Patricia Monchietti" userId="233b4009-24e6-4a3c-b295-5d83e4100a8e" providerId="ADAL" clId="{DEA54221-89E5-574B-8F06-5F4C603CA4B8}" dt="2025-08-06T16:37:01.694" v="506" actId="1076"/>
          <ac:spMkLst>
            <pc:docMk/>
            <pc:sldMk cId="2530172593" sldId="258"/>
            <ac:spMk id="58" creationId="{EEB3E945-6B09-A73C-017B-D74CDB98EBE2}"/>
          </ac:spMkLst>
        </pc:spChg>
        <pc:spChg chg="mod">
          <ac:chgData name="Patricia Monchietti" userId="233b4009-24e6-4a3c-b295-5d83e4100a8e" providerId="ADAL" clId="{DEA54221-89E5-574B-8F06-5F4C603CA4B8}" dt="2025-08-06T16:57:25.200" v="825" actId="1038"/>
          <ac:spMkLst>
            <pc:docMk/>
            <pc:sldMk cId="2530172593" sldId="258"/>
            <ac:spMk id="61" creationId="{366A82A5-CA6D-E25D-2424-AE42AF3502DC}"/>
          </ac:spMkLst>
        </pc:spChg>
        <pc:spChg chg="mod">
          <ac:chgData name="Patricia Monchietti" userId="233b4009-24e6-4a3c-b295-5d83e4100a8e" providerId="ADAL" clId="{DEA54221-89E5-574B-8F06-5F4C603CA4B8}" dt="2025-08-06T16:41:42.163" v="582" actId="1038"/>
          <ac:spMkLst>
            <pc:docMk/>
            <pc:sldMk cId="2530172593" sldId="258"/>
            <ac:spMk id="64" creationId="{9C8E5615-435F-4768-5790-F2D71A72E0E3}"/>
          </ac:spMkLst>
        </pc:spChg>
        <pc:spChg chg="mod">
          <ac:chgData name="Patricia Monchietti" userId="233b4009-24e6-4a3c-b295-5d83e4100a8e" providerId="ADAL" clId="{DEA54221-89E5-574B-8F06-5F4C603CA4B8}" dt="2025-08-06T16:58:25.069" v="833" actId="1037"/>
          <ac:spMkLst>
            <pc:docMk/>
            <pc:sldMk cId="2530172593" sldId="258"/>
            <ac:spMk id="77" creationId="{92944D1C-3E38-AE9B-DB9F-C6D171B34772}"/>
          </ac:spMkLst>
        </pc:spChg>
        <pc:spChg chg="mod">
          <ac:chgData name="Patricia Monchietti" userId="233b4009-24e6-4a3c-b295-5d83e4100a8e" providerId="ADAL" clId="{DEA54221-89E5-574B-8F06-5F4C603CA4B8}" dt="2025-08-06T16:48:47.554" v="680" actId="1035"/>
          <ac:spMkLst>
            <pc:docMk/>
            <pc:sldMk cId="2530172593" sldId="258"/>
            <ac:spMk id="80" creationId="{D89C283A-6CB2-9612-7DFB-FB917F0BDF4C}"/>
          </ac:spMkLst>
        </pc:spChg>
        <pc:spChg chg="add mod">
          <ac:chgData name="Patricia Monchietti" userId="233b4009-24e6-4a3c-b295-5d83e4100a8e" providerId="ADAL" clId="{DEA54221-89E5-574B-8F06-5F4C603CA4B8}" dt="2025-08-06T16:45:26.413" v="619" actId="1076"/>
          <ac:spMkLst>
            <pc:docMk/>
            <pc:sldMk cId="2530172593" sldId="258"/>
            <ac:spMk id="82" creationId="{E75FD957-A689-E237-D3B2-F9FDFA7D9D8B}"/>
          </ac:spMkLst>
        </pc:spChg>
        <pc:spChg chg="mod">
          <ac:chgData name="Patricia Monchietti" userId="233b4009-24e6-4a3c-b295-5d83e4100a8e" providerId="ADAL" clId="{DEA54221-89E5-574B-8F06-5F4C603CA4B8}" dt="2025-08-06T16:50:39.716" v="736" actId="1037"/>
          <ac:spMkLst>
            <pc:docMk/>
            <pc:sldMk cId="2530172593" sldId="258"/>
            <ac:spMk id="83" creationId="{CE73355C-7831-70D7-D5CF-EAD647553B5D}"/>
          </ac:spMkLst>
        </pc:spChg>
        <pc:spChg chg="add mod">
          <ac:chgData name="Patricia Monchietti" userId="233b4009-24e6-4a3c-b295-5d83e4100a8e" providerId="ADAL" clId="{DEA54221-89E5-574B-8F06-5F4C603CA4B8}" dt="2025-08-06T16:45:21.390" v="618" actId="1076"/>
          <ac:spMkLst>
            <pc:docMk/>
            <pc:sldMk cId="2530172593" sldId="258"/>
            <ac:spMk id="84" creationId="{DEE77B07-A9A5-BDE4-AC24-07EC9AD4F631}"/>
          </ac:spMkLst>
        </pc:spChg>
        <pc:spChg chg="add mod">
          <ac:chgData name="Patricia Monchietti" userId="233b4009-24e6-4a3c-b295-5d83e4100a8e" providerId="ADAL" clId="{DEA54221-89E5-574B-8F06-5F4C603CA4B8}" dt="2025-08-06T16:58:03.271" v="830" actId="1037"/>
          <ac:spMkLst>
            <pc:docMk/>
            <pc:sldMk cId="2530172593" sldId="258"/>
            <ac:spMk id="87" creationId="{E41E7DF1-177A-CC14-3123-EF1678CBE501}"/>
          </ac:spMkLst>
        </pc:spChg>
        <pc:spChg chg="mod">
          <ac:chgData name="Patricia Monchietti" userId="233b4009-24e6-4a3c-b295-5d83e4100a8e" providerId="ADAL" clId="{DEA54221-89E5-574B-8F06-5F4C603CA4B8}" dt="2025-08-06T16:04:21.815" v="49" actId="1076"/>
          <ac:spMkLst>
            <pc:docMk/>
            <pc:sldMk cId="2530172593" sldId="258"/>
            <ac:spMk id="101" creationId="{EE571DF7-7990-2B50-6B50-018D5346E13C}"/>
          </ac:spMkLst>
        </pc:spChg>
        <pc:spChg chg="mod">
          <ac:chgData name="Patricia Monchietti" userId="233b4009-24e6-4a3c-b295-5d83e4100a8e" providerId="ADAL" clId="{DEA54221-89E5-574B-8F06-5F4C603CA4B8}" dt="2025-08-06T16:03:52.666" v="47" actId="1076"/>
          <ac:spMkLst>
            <pc:docMk/>
            <pc:sldMk cId="2530172593" sldId="258"/>
            <ac:spMk id="102" creationId="{4B4F8CF9-8F1D-3FC3-0CDD-DEE5C90A06F9}"/>
          </ac:spMkLst>
        </pc:spChg>
        <pc:spChg chg="mod">
          <ac:chgData name="Patricia Monchietti" userId="233b4009-24e6-4a3c-b295-5d83e4100a8e" providerId="ADAL" clId="{DEA54221-89E5-574B-8F06-5F4C603CA4B8}" dt="2025-08-06T18:02:04.800" v="858" actId="1076"/>
          <ac:spMkLst>
            <pc:docMk/>
            <pc:sldMk cId="2530172593" sldId="258"/>
            <ac:spMk id="103" creationId="{69A246A6-7B37-685A-16B9-6AB5F8D83DCB}"/>
          </ac:spMkLst>
        </pc:spChg>
        <pc:spChg chg="mod">
          <ac:chgData name="Patricia Monchietti" userId="233b4009-24e6-4a3c-b295-5d83e4100a8e" providerId="ADAL" clId="{DEA54221-89E5-574B-8F06-5F4C603CA4B8}" dt="2025-08-06T16:06:31.300" v="79" actId="1076"/>
          <ac:spMkLst>
            <pc:docMk/>
            <pc:sldMk cId="2530172593" sldId="258"/>
            <ac:spMk id="104" creationId="{DD875C1D-9E61-DEC8-5BE2-22685B2C6270}"/>
          </ac:spMkLst>
        </pc:spChg>
        <pc:spChg chg="mod">
          <ac:chgData name="Patricia Monchietti" userId="233b4009-24e6-4a3c-b295-5d83e4100a8e" providerId="ADAL" clId="{DEA54221-89E5-574B-8F06-5F4C603CA4B8}" dt="2025-08-06T18:03:56.485" v="872" actId="1076"/>
          <ac:spMkLst>
            <pc:docMk/>
            <pc:sldMk cId="2530172593" sldId="258"/>
            <ac:spMk id="105" creationId="{7DB90A61-767C-6069-6EE0-1288906D0004}"/>
          </ac:spMkLst>
        </pc:spChg>
        <pc:spChg chg="mod">
          <ac:chgData name="Patricia Monchietti" userId="233b4009-24e6-4a3c-b295-5d83e4100a8e" providerId="ADAL" clId="{DEA54221-89E5-574B-8F06-5F4C603CA4B8}" dt="2025-08-06T16:08:51.768" v="119" actId="1076"/>
          <ac:spMkLst>
            <pc:docMk/>
            <pc:sldMk cId="2530172593" sldId="258"/>
            <ac:spMk id="106" creationId="{EB4B810B-8F1D-D386-9A63-880EB7E54BBD}"/>
          </ac:spMkLst>
        </pc:spChg>
        <pc:spChg chg="mod">
          <ac:chgData name="Patricia Monchietti" userId="233b4009-24e6-4a3c-b295-5d83e4100a8e" providerId="ADAL" clId="{DEA54221-89E5-574B-8F06-5F4C603CA4B8}" dt="2025-08-06T18:03:32.218" v="867" actId="1076"/>
          <ac:spMkLst>
            <pc:docMk/>
            <pc:sldMk cId="2530172593" sldId="258"/>
            <ac:spMk id="107" creationId="{7D178828-1F41-77E0-47EE-255C64222540}"/>
          </ac:spMkLst>
        </pc:spChg>
        <pc:spChg chg="mod">
          <ac:chgData name="Patricia Monchietti" userId="233b4009-24e6-4a3c-b295-5d83e4100a8e" providerId="ADAL" clId="{DEA54221-89E5-574B-8F06-5F4C603CA4B8}" dt="2025-08-06T16:52:55.719" v="772" actId="1076"/>
          <ac:spMkLst>
            <pc:docMk/>
            <pc:sldMk cId="2530172593" sldId="258"/>
            <ac:spMk id="108" creationId="{7DBA2E32-E98D-3C38-9E93-8E950F85E009}"/>
          </ac:spMkLst>
        </pc:spChg>
        <pc:spChg chg="mod">
          <ac:chgData name="Patricia Monchietti" userId="233b4009-24e6-4a3c-b295-5d83e4100a8e" providerId="ADAL" clId="{DEA54221-89E5-574B-8F06-5F4C603CA4B8}" dt="2025-08-06T16:17:30.739" v="219" actId="1076"/>
          <ac:spMkLst>
            <pc:docMk/>
            <pc:sldMk cId="2530172593" sldId="258"/>
            <ac:spMk id="109" creationId="{EC7A4D72-912F-8FA4-0169-A43223A5A4AF}"/>
          </ac:spMkLst>
        </pc:spChg>
        <pc:spChg chg="mod">
          <ac:chgData name="Patricia Monchietti" userId="233b4009-24e6-4a3c-b295-5d83e4100a8e" providerId="ADAL" clId="{DEA54221-89E5-574B-8F06-5F4C603CA4B8}" dt="2025-08-06T16:53:41.469" v="779" actId="1076"/>
          <ac:spMkLst>
            <pc:docMk/>
            <pc:sldMk cId="2530172593" sldId="258"/>
            <ac:spMk id="110" creationId="{4633031E-0E5E-895F-9E51-4DF01C288FE0}"/>
          </ac:spMkLst>
        </pc:spChg>
        <pc:spChg chg="mod">
          <ac:chgData name="Patricia Monchietti" userId="233b4009-24e6-4a3c-b295-5d83e4100a8e" providerId="ADAL" clId="{DEA54221-89E5-574B-8F06-5F4C603CA4B8}" dt="2025-08-06T18:06:00.757" v="873" actId="1076"/>
          <ac:spMkLst>
            <pc:docMk/>
            <pc:sldMk cId="2530172593" sldId="258"/>
            <ac:spMk id="111" creationId="{8121C94A-5EA1-83AF-8B3E-F52F6B4D06B9}"/>
          </ac:spMkLst>
        </pc:spChg>
        <pc:spChg chg="mod">
          <ac:chgData name="Patricia Monchietti" userId="233b4009-24e6-4a3c-b295-5d83e4100a8e" providerId="ADAL" clId="{DEA54221-89E5-574B-8F06-5F4C603CA4B8}" dt="2025-08-06T16:21:22.642" v="270" actId="1076"/>
          <ac:spMkLst>
            <pc:docMk/>
            <pc:sldMk cId="2530172593" sldId="258"/>
            <ac:spMk id="112" creationId="{FEFF8931-EA0B-7984-7F51-602BDBE08638}"/>
          </ac:spMkLst>
        </pc:spChg>
        <pc:spChg chg="mod">
          <ac:chgData name="Patricia Monchietti" userId="233b4009-24e6-4a3c-b295-5d83e4100a8e" providerId="ADAL" clId="{DEA54221-89E5-574B-8F06-5F4C603CA4B8}" dt="2025-08-06T16:54:58.855" v="801" actId="1076"/>
          <ac:spMkLst>
            <pc:docMk/>
            <pc:sldMk cId="2530172593" sldId="258"/>
            <ac:spMk id="125" creationId="{2845824D-EE18-87D8-B850-58BFBD64EA46}"/>
          </ac:spMkLst>
        </pc:spChg>
        <pc:spChg chg="mod">
          <ac:chgData name="Patricia Monchietti" userId="233b4009-24e6-4a3c-b295-5d83e4100a8e" providerId="ADAL" clId="{DEA54221-89E5-574B-8F06-5F4C603CA4B8}" dt="2025-08-06T16:23:47.054" v="340" actId="1076"/>
          <ac:spMkLst>
            <pc:docMk/>
            <pc:sldMk cId="2530172593" sldId="258"/>
            <ac:spMk id="126" creationId="{BB149D35-09A6-6E55-75CA-FFBD801FEE93}"/>
          </ac:spMkLst>
        </pc:spChg>
        <pc:spChg chg="mod">
          <ac:chgData name="Patricia Monchietti" userId="233b4009-24e6-4a3c-b295-5d83e4100a8e" providerId="ADAL" clId="{DEA54221-89E5-574B-8F06-5F4C603CA4B8}" dt="2025-08-06T16:28:37.663" v="381" actId="1076"/>
          <ac:spMkLst>
            <pc:docMk/>
            <pc:sldMk cId="2530172593" sldId="258"/>
            <ac:spMk id="127" creationId="{9302D380-5247-500F-C927-E00D5CDA3089}"/>
          </ac:spMkLst>
        </pc:spChg>
        <pc:spChg chg="mod">
          <ac:chgData name="Patricia Monchietti" userId="233b4009-24e6-4a3c-b295-5d83e4100a8e" providerId="ADAL" clId="{DEA54221-89E5-574B-8F06-5F4C603CA4B8}" dt="2025-08-06T16:28:44.227" v="382" actId="1076"/>
          <ac:spMkLst>
            <pc:docMk/>
            <pc:sldMk cId="2530172593" sldId="258"/>
            <ac:spMk id="128" creationId="{8AFA363B-3A04-CB95-B2C4-C50E5E498D3C}"/>
          </ac:spMkLst>
        </pc:spChg>
        <pc:spChg chg="mod">
          <ac:chgData name="Patricia Monchietti" userId="233b4009-24e6-4a3c-b295-5d83e4100a8e" providerId="ADAL" clId="{DEA54221-89E5-574B-8F06-5F4C603CA4B8}" dt="2025-08-06T16:30:40.334" v="409" actId="1076"/>
          <ac:spMkLst>
            <pc:docMk/>
            <pc:sldMk cId="2530172593" sldId="258"/>
            <ac:spMk id="129" creationId="{5845E539-D8CB-5E8F-F44D-F706D5D3CAF7}"/>
          </ac:spMkLst>
        </pc:spChg>
        <pc:spChg chg="mod">
          <ac:chgData name="Patricia Monchietti" userId="233b4009-24e6-4a3c-b295-5d83e4100a8e" providerId="ADAL" clId="{DEA54221-89E5-574B-8F06-5F4C603CA4B8}" dt="2025-08-06T16:30:44.884" v="410" actId="1076"/>
          <ac:spMkLst>
            <pc:docMk/>
            <pc:sldMk cId="2530172593" sldId="258"/>
            <ac:spMk id="130" creationId="{2AB7D55D-2AD8-37BC-EC01-81C9A6C05E3E}"/>
          </ac:spMkLst>
        </pc:spChg>
        <pc:spChg chg="mod">
          <ac:chgData name="Patricia Monchietti" userId="233b4009-24e6-4a3c-b295-5d83e4100a8e" providerId="ADAL" clId="{DEA54221-89E5-574B-8F06-5F4C603CA4B8}" dt="2025-08-06T16:56:22.138" v="815" actId="1076"/>
          <ac:spMkLst>
            <pc:docMk/>
            <pc:sldMk cId="2530172593" sldId="258"/>
            <ac:spMk id="131" creationId="{15E004F3-298A-F714-1034-DB3BC61ECF54}"/>
          </ac:spMkLst>
        </pc:spChg>
        <pc:spChg chg="mod">
          <ac:chgData name="Patricia Monchietti" userId="233b4009-24e6-4a3c-b295-5d83e4100a8e" providerId="ADAL" clId="{DEA54221-89E5-574B-8F06-5F4C603CA4B8}" dt="2025-08-06T16:32:58.070" v="450" actId="1076"/>
          <ac:spMkLst>
            <pc:docMk/>
            <pc:sldMk cId="2530172593" sldId="258"/>
            <ac:spMk id="132" creationId="{1AA5D0E5-BCA6-37A7-82AE-CC3300DE3E99}"/>
          </ac:spMkLst>
        </pc:spChg>
        <pc:spChg chg="mod">
          <ac:chgData name="Patricia Monchietti" userId="233b4009-24e6-4a3c-b295-5d83e4100a8e" providerId="ADAL" clId="{DEA54221-89E5-574B-8F06-5F4C603CA4B8}" dt="2025-08-06T16:37:58.479" v="512" actId="1076"/>
          <ac:spMkLst>
            <pc:docMk/>
            <pc:sldMk cId="2530172593" sldId="258"/>
            <ac:spMk id="133" creationId="{0EA00979-61D3-24CE-CC12-DEDA88EAE644}"/>
          </ac:spMkLst>
        </pc:spChg>
        <pc:spChg chg="mod">
          <ac:chgData name="Patricia Monchietti" userId="233b4009-24e6-4a3c-b295-5d83e4100a8e" providerId="ADAL" clId="{DEA54221-89E5-574B-8F06-5F4C603CA4B8}" dt="2025-08-06T16:56:35.989" v="817" actId="1076"/>
          <ac:spMkLst>
            <pc:docMk/>
            <pc:sldMk cId="2530172593" sldId="258"/>
            <ac:spMk id="134" creationId="{DCCFE96E-8AF0-C2BC-CAC7-B1FAA6119BAC}"/>
          </ac:spMkLst>
        </pc:spChg>
        <pc:spChg chg="mod">
          <ac:chgData name="Patricia Monchietti" userId="233b4009-24e6-4a3c-b295-5d83e4100a8e" providerId="ADAL" clId="{DEA54221-89E5-574B-8F06-5F4C603CA4B8}" dt="2025-08-06T16:37:15.278" v="508" actId="1076"/>
          <ac:spMkLst>
            <pc:docMk/>
            <pc:sldMk cId="2530172593" sldId="258"/>
            <ac:spMk id="135" creationId="{851AE6C7-22ED-9B58-8219-2D141E97CDF9}"/>
          </ac:spMkLst>
        </pc:spChg>
        <pc:spChg chg="mod">
          <ac:chgData name="Patricia Monchietti" userId="233b4009-24e6-4a3c-b295-5d83e4100a8e" providerId="ADAL" clId="{DEA54221-89E5-574B-8F06-5F4C603CA4B8}" dt="2025-08-06T16:37:34.761" v="510" actId="1076"/>
          <ac:spMkLst>
            <pc:docMk/>
            <pc:sldMk cId="2530172593" sldId="258"/>
            <ac:spMk id="136" creationId="{431EC803-2BF4-8B7F-4893-EFF885918048}"/>
          </ac:spMkLst>
        </pc:spChg>
        <pc:spChg chg="mod">
          <ac:chgData name="Patricia Monchietti" userId="233b4009-24e6-4a3c-b295-5d83e4100a8e" providerId="ADAL" clId="{DEA54221-89E5-574B-8F06-5F4C603CA4B8}" dt="2025-08-06T16:57:30.288" v="826" actId="1076"/>
          <ac:spMkLst>
            <pc:docMk/>
            <pc:sldMk cId="2530172593" sldId="258"/>
            <ac:spMk id="149" creationId="{289BA948-6413-E3D9-1DB2-C9F2F9488B31}"/>
          </ac:spMkLst>
        </pc:spChg>
        <pc:spChg chg="mod">
          <ac:chgData name="Patricia Monchietti" userId="233b4009-24e6-4a3c-b295-5d83e4100a8e" providerId="ADAL" clId="{DEA54221-89E5-574B-8F06-5F4C603CA4B8}" dt="2025-08-06T16:39:22.264" v="531" actId="1076"/>
          <ac:spMkLst>
            <pc:docMk/>
            <pc:sldMk cId="2530172593" sldId="258"/>
            <ac:spMk id="150" creationId="{16CB0ECF-DEA3-CD91-5223-BF2ADFE82F99}"/>
          </ac:spMkLst>
        </pc:spChg>
        <pc:spChg chg="mod">
          <ac:chgData name="Patricia Monchietti" userId="233b4009-24e6-4a3c-b295-5d83e4100a8e" providerId="ADAL" clId="{DEA54221-89E5-574B-8F06-5F4C603CA4B8}" dt="2025-08-06T16:42:03" v="586" actId="1076"/>
          <ac:spMkLst>
            <pc:docMk/>
            <pc:sldMk cId="2530172593" sldId="258"/>
            <ac:spMk id="151" creationId="{4CBCF996-2721-D936-A870-5278F9006316}"/>
          </ac:spMkLst>
        </pc:spChg>
        <pc:spChg chg="mod">
          <ac:chgData name="Patricia Monchietti" userId="233b4009-24e6-4a3c-b295-5d83e4100a8e" providerId="ADAL" clId="{DEA54221-89E5-574B-8F06-5F4C603CA4B8}" dt="2025-08-06T16:41:58.999" v="585" actId="1076"/>
          <ac:spMkLst>
            <pc:docMk/>
            <pc:sldMk cId="2530172593" sldId="258"/>
            <ac:spMk id="152" creationId="{FDD1A33E-7237-2D41-F609-18B6953827DE}"/>
          </ac:spMkLst>
        </pc:spChg>
        <pc:spChg chg="mod">
          <ac:chgData name="Patricia Monchietti" userId="233b4009-24e6-4a3c-b295-5d83e4100a8e" providerId="ADAL" clId="{DEA54221-89E5-574B-8F06-5F4C603CA4B8}" dt="2025-08-06T16:47:02.310" v="646" actId="1076"/>
          <ac:spMkLst>
            <pc:docMk/>
            <pc:sldMk cId="2530172593" sldId="258"/>
            <ac:spMk id="155" creationId="{C35A704E-4BBD-A862-0594-CC44E79F1522}"/>
          </ac:spMkLst>
        </pc:spChg>
        <pc:spChg chg="mod">
          <ac:chgData name="Patricia Monchietti" userId="233b4009-24e6-4a3c-b295-5d83e4100a8e" providerId="ADAL" clId="{DEA54221-89E5-574B-8F06-5F4C603CA4B8}" dt="2025-08-06T16:58:31.626" v="834" actId="1076"/>
          <ac:spMkLst>
            <pc:docMk/>
            <pc:sldMk cId="2530172593" sldId="258"/>
            <ac:spMk id="156" creationId="{AA1D684C-24CE-28A4-C92B-C78362F775ED}"/>
          </ac:spMkLst>
        </pc:spChg>
        <pc:spChg chg="mod">
          <ac:chgData name="Patricia Monchietti" userId="233b4009-24e6-4a3c-b295-5d83e4100a8e" providerId="ADAL" clId="{DEA54221-89E5-574B-8F06-5F4C603CA4B8}" dt="2025-08-06T16:48:17.011" v="671" actId="1076"/>
          <ac:spMkLst>
            <pc:docMk/>
            <pc:sldMk cId="2530172593" sldId="258"/>
            <ac:spMk id="157" creationId="{1A048348-BA49-6570-72F6-BA8A8EB42D22}"/>
          </ac:spMkLst>
        </pc:spChg>
        <pc:spChg chg="mod">
          <ac:chgData name="Patricia Monchietti" userId="233b4009-24e6-4a3c-b295-5d83e4100a8e" providerId="ADAL" clId="{DEA54221-89E5-574B-8F06-5F4C603CA4B8}" dt="2025-08-06T16:48:54.795" v="681" actId="1076"/>
          <ac:spMkLst>
            <pc:docMk/>
            <pc:sldMk cId="2530172593" sldId="258"/>
            <ac:spMk id="158" creationId="{FA4E4F20-48EB-7453-BCB0-C6A09451072B}"/>
          </ac:spMkLst>
        </pc:spChg>
        <pc:spChg chg="mod">
          <ac:chgData name="Patricia Monchietti" userId="233b4009-24e6-4a3c-b295-5d83e4100a8e" providerId="ADAL" clId="{DEA54221-89E5-574B-8F06-5F4C603CA4B8}" dt="2025-08-06T16:50:47" v="737" actId="1076"/>
          <ac:spMkLst>
            <pc:docMk/>
            <pc:sldMk cId="2530172593" sldId="258"/>
            <ac:spMk id="159" creationId="{0FF9AF49-8CD6-B19E-3F44-C56CBBAC80D9}"/>
          </ac:spMkLst>
        </pc:spChg>
        <pc:spChg chg="mod">
          <ac:chgData name="Patricia Monchietti" userId="233b4009-24e6-4a3c-b295-5d83e4100a8e" providerId="ADAL" clId="{DEA54221-89E5-574B-8F06-5F4C603CA4B8}" dt="2025-08-06T16:50:07.630" v="729" actId="1076"/>
          <ac:spMkLst>
            <pc:docMk/>
            <pc:sldMk cId="2530172593" sldId="258"/>
            <ac:spMk id="160" creationId="{C4BDA15A-C07C-35EF-D380-674695A32A59}"/>
          </ac:spMkLst>
        </pc:spChg>
        <pc:cxnChg chg="mod">
          <ac:chgData name="Patricia Monchietti" userId="233b4009-24e6-4a3c-b295-5d83e4100a8e" providerId="ADAL" clId="{DEA54221-89E5-574B-8F06-5F4C603CA4B8}" dt="2025-08-06T18:02:17.122" v="859" actId="1038"/>
          <ac:cxnSpMkLst>
            <pc:docMk/>
            <pc:sldMk cId="2530172593" sldId="258"/>
            <ac:cxnSpMk id="11" creationId="{53E03275-7D8C-87B9-7D88-2BB3FFE761A5}"/>
          </ac:cxnSpMkLst>
        </pc:cxnChg>
        <pc:cxnChg chg="mod">
          <ac:chgData name="Patricia Monchietti" userId="233b4009-24e6-4a3c-b295-5d83e4100a8e" providerId="ADAL" clId="{DEA54221-89E5-574B-8F06-5F4C603CA4B8}" dt="2025-08-06T16:03:20.700" v="40" actId="14100"/>
          <ac:cxnSpMkLst>
            <pc:docMk/>
            <pc:sldMk cId="2530172593" sldId="258"/>
            <ac:cxnSpMk id="12" creationId="{E0694588-F972-7B95-E5B1-288E829654B9}"/>
          </ac:cxnSpMkLst>
        </pc:cxnChg>
        <pc:cxnChg chg="mod">
          <ac:chgData name="Patricia Monchietti" userId="233b4009-24e6-4a3c-b295-5d83e4100a8e" providerId="ADAL" clId="{DEA54221-89E5-574B-8F06-5F4C603CA4B8}" dt="2025-08-06T18:03:46.767" v="869" actId="1037"/>
          <ac:cxnSpMkLst>
            <pc:docMk/>
            <pc:sldMk cId="2530172593" sldId="258"/>
            <ac:cxnSpMk id="14" creationId="{D3354401-63FA-8361-D31E-697D18328CD9}"/>
          </ac:cxnSpMkLst>
        </pc:cxnChg>
        <pc:cxnChg chg="mod">
          <ac:chgData name="Patricia Monchietti" userId="233b4009-24e6-4a3c-b295-5d83e4100a8e" providerId="ADAL" clId="{DEA54221-89E5-574B-8F06-5F4C603CA4B8}" dt="2025-08-06T18:03:22.848" v="864" actId="1037"/>
          <ac:cxnSpMkLst>
            <pc:docMk/>
            <pc:sldMk cId="2530172593" sldId="258"/>
            <ac:cxnSpMk id="17" creationId="{1A763AF4-C4FF-4284-7643-F35C8FACFA53}"/>
          </ac:cxnSpMkLst>
        </pc:cxnChg>
        <pc:cxnChg chg="mod">
          <ac:chgData name="Patricia Monchietti" userId="233b4009-24e6-4a3c-b295-5d83e4100a8e" providerId="ADAL" clId="{DEA54221-89E5-574B-8F06-5F4C603CA4B8}" dt="2025-08-06T16:17:07.956" v="214" actId="14100"/>
          <ac:cxnSpMkLst>
            <pc:docMk/>
            <pc:sldMk cId="2530172593" sldId="258"/>
            <ac:cxnSpMk id="20" creationId="{38E07BBA-75EF-0F35-7CDB-885D4EA6A55E}"/>
          </ac:cxnSpMkLst>
        </pc:cxnChg>
        <pc:cxnChg chg="add mod">
          <ac:chgData name="Patricia Monchietti" userId="233b4009-24e6-4a3c-b295-5d83e4100a8e" providerId="ADAL" clId="{DEA54221-89E5-574B-8F06-5F4C603CA4B8}" dt="2025-08-06T16:57:54.381" v="827" actId="1038"/>
          <ac:cxnSpMkLst>
            <pc:docMk/>
            <pc:sldMk cId="2530172593" sldId="258"/>
            <ac:cxnSpMk id="85" creationId="{4E417E2D-3E0A-FB26-AF03-7B60617B6421}"/>
          </ac:cxnSpMkLst>
        </pc:cxnChg>
        <pc:cxnChg chg="add mod">
          <ac:chgData name="Patricia Monchietti" userId="233b4009-24e6-4a3c-b295-5d83e4100a8e" providerId="ADAL" clId="{DEA54221-89E5-574B-8F06-5F4C603CA4B8}" dt="2025-08-06T16:44:50.706" v="615" actId="14100"/>
          <ac:cxnSpMkLst>
            <pc:docMk/>
            <pc:sldMk cId="2530172593" sldId="258"/>
            <ac:cxnSpMk id="86" creationId="{B0F8EBBF-54DD-B8E2-438B-71E031CBC4A3}"/>
          </ac:cxnSpMkLst>
        </pc:cxnChg>
        <pc:cxnChg chg="mod">
          <ac:chgData name="Patricia Monchietti" userId="233b4009-24e6-4a3c-b295-5d83e4100a8e" providerId="ADAL" clId="{DEA54221-89E5-574B-8F06-5F4C603CA4B8}" dt="2025-08-06T16:54:04.409" v="783" actId="1037"/>
          <ac:cxnSpMkLst>
            <pc:docMk/>
            <pc:sldMk cId="2530172593" sldId="258"/>
            <ac:cxnSpMk id="91" creationId="{E6787946-C8C2-85C5-83A2-0B603A2698F1}"/>
          </ac:cxnSpMkLst>
        </pc:cxnChg>
        <pc:cxnChg chg="mod">
          <ac:chgData name="Patricia Monchietti" userId="233b4009-24e6-4a3c-b295-5d83e4100a8e" providerId="ADAL" clId="{DEA54221-89E5-574B-8F06-5F4C603CA4B8}" dt="2025-08-06T16:54:07.886" v="789" actId="1035"/>
          <ac:cxnSpMkLst>
            <pc:docMk/>
            <pc:sldMk cId="2530172593" sldId="258"/>
            <ac:cxnSpMk id="92" creationId="{1E788CBE-94D7-1E79-5171-B7C836192859}"/>
          </ac:cxnSpMkLst>
        </pc:cxnChg>
        <pc:cxnChg chg="mod">
          <ac:chgData name="Patricia Monchietti" userId="233b4009-24e6-4a3c-b295-5d83e4100a8e" providerId="ADAL" clId="{DEA54221-89E5-574B-8F06-5F4C603CA4B8}" dt="2025-08-06T16:53:30.589" v="776" actId="1035"/>
          <ac:cxnSpMkLst>
            <pc:docMk/>
            <pc:sldMk cId="2530172593" sldId="258"/>
            <ac:cxnSpMk id="94" creationId="{09279E4A-0B5D-81B4-026E-9C3EC9A680FE}"/>
          </ac:cxnSpMkLst>
        </pc:cxnChg>
        <pc:cxnChg chg="mod">
          <ac:chgData name="Patricia Monchietti" userId="233b4009-24e6-4a3c-b295-5d83e4100a8e" providerId="ADAL" clId="{DEA54221-89E5-574B-8F06-5F4C603CA4B8}" dt="2025-08-06T16:52:19.443" v="763" actId="1038"/>
          <ac:cxnSpMkLst>
            <pc:docMk/>
            <pc:sldMk cId="2530172593" sldId="258"/>
            <ac:cxnSpMk id="95" creationId="{2220FC52-24DD-EA8A-2CEA-F2E9BC927CAF}"/>
          </ac:cxnSpMkLst>
        </pc:cxnChg>
        <pc:cxnChg chg="mod">
          <ac:chgData name="Patricia Monchietti" userId="233b4009-24e6-4a3c-b295-5d83e4100a8e" providerId="ADAL" clId="{DEA54221-89E5-574B-8F06-5F4C603CA4B8}" dt="2025-08-06T16:08:32.731" v="112" actId="1037"/>
          <ac:cxnSpMkLst>
            <pc:docMk/>
            <pc:sldMk cId="2530172593" sldId="258"/>
            <ac:cxnSpMk id="96" creationId="{34E474C7-C99A-06E4-51B1-533861D24E58}"/>
          </ac:cxnSpMkLst>
        </pc:cxnChg>
        <pc:cxnChg chg="mod">
          <ac:chgData name="Patricia Monchietti" userId="233b4009-24e6-4a3c-b295-5d83e4100a8e" providerId="ADAL" clId="{DEA54221-89E5-574B-8F06-5F4C603CA4B8}" dt="2025-08-06T18:01:17.617" v="846" actId="14100"/>
          <ac:cxnSpMkLst>
            <pc:docMk/>
            <pc:sldMk cId="2530172593" sldId="258"/>
            <ac:cxnSpMk id="97" creationId="{393204FD-7A30-3A84-F88F-3FDC7DCEA35F}"/>
          </ac:cxnSpMkLst>
        </pc:cxnChg>
        <pc:cxnChg chg="mod">
          <ac:chgData name="Patricia Monchietti" userId="233b4009-24e6-4a3c-b295-5d83e4100a8e" providerId="ADAL" clId="{DEA54221-89E5-574B-8F06-5F4C603CA4B8}" dt="2025-08-06T16:03:38.200" v="45" actId="1035"/>
          <ac:cxnSpMkLst>
            <pc:docMk/>
            <pc:sldMk cId="2530172593" sldId="258"/>
            <ac:cxnSpMk id="98" creationId="{33B0B90F-F81D-4A92-F705-9957F12D92AC}"/>
          </ac:cxnSpMkLst>
        </pc:cxnChg>
        <pc:cxnChg chg="mod">
          <ac:chgData name="Patricia Monchietti" userId="233b4009-24e6-4a3c-b295-5d83e4100a8e" providerId="ADAL" clId="{DEA54221-89E5-574B-8F06-5F4C603CA4B8}" dt="2025-08-06T16:28:17.467" v="376" actId="1038"/>
          <ac:cxnSpMkLst>
            <pc:docMk/>
            <pc:sldMk cId="2530172593" sldId="258"/>
            <ac:cxnSpMk id="113" creationId="{DD7554A9-9454-5604-0A18-435D223E18A4}"/>
          </ac:cxnSpMkLst>
        </pc:cxnChg>
        <pc:cxnChg chg="mod">
          <ac:chgData name="Patricia Monchietti" userId="233b4009-24e6-4a3c-b295-5d83e4100a8e" providerId="ADAL" clId="{DEA54221-89E5-574B-8F06-5F4C603CA4B8}" dt="2025-08-06T16:23:04.091" v="321" actId="1038"/>
          <ac:cxnSpMkLst>
            <pc:docMk/>
            <pc:sldMk cId="2530172593" sldId="258"/>
            <ac:cxnSpMk id="114" creationId="{282FF397-5C73-F452-6EDB-85E7A8DCD131}"/>
          </ac:cxnSpMkLst>
        </pc:cxnChg>
        <pc:cxnChg chg="mod">
          <ac:chgData name="Patricia Monchietti" userId="233b4009-24e6-4a3c-b295-5d83e4100a8e" providerId="ADAL" clId="{DEA54221-89E5-574B-8F06-5F4C603CA4B8}" dt="2025-08-06T16:30:59.417" v="412" actId="1036"/>
          <ac:cxnSpMkLst>
            <pc:docMk/>
            <pc:sldMk cId="2530172593" sldId="258"/>
            <ac:cxnSpMk id="115" creationId="{D3935C1D-E896-6A4D-55BE-00B85C7895EE}"/>
          </ac:cxnSpMkLst>
        </pc:cxnChg>
        <pc:cxnChg chg="mod">
          <ac:chgData name="Patricia Monchietti" userId="233b4009-24e6-4a3c-b295-5d83e4100a8e" providerId="ADAL" clId="{DEA54221-89E5-574B-8F06-5F4C603CA4B8}" dt="2025-08-06T16:56:15.832" v="813" actId="1037"/>
          <ac:cxnSpMkLst>
            <pc:docMk/>
            <pc:sldMk cId="2530172593" sldId="258"/>
            <ac:cxnSpMk id="116" creationId="{3E033D44-AE84-9376-FA82-75A9170C3178}"/>
          </ac:cxnSpMkLst>
        </pc:cxnChg>
        <pc:cxnChg chg="mod">
          <ac:chgData name="Patricia Monchietti" userId="233b4009-24e6-4a3c-b295-5d83e4100a8e" providerId="ADAL" clId="{DEA54221-89E5-574B-8F06-5F4C603CA4B8}" dt="2025-08-06T16:56:38.703" v="819" actId="1037"/>
          <ac:cxnSpMkLst>
            <pc:docMk/>
            <pc:sldMk cId="2530172593" sldId="258"/>
            <ac:cxnSpMk id="117" creationId="{0732BC40-90F1-0DFF-8EB4-EF1E59715C9C}"/>
          </ac:cxnSpMkLst>
        </pc:cxnChg>
        <pc:cxnChg chg="mod">
          <ac:chgData name="Patricia Monchietti" userId="233b4009-24e6-4a3c-b295-5d83e4100a8e" providerId="ADAL" clId="{DEA54221-89E5-574B-8F06-5F4C603CA4B8}" dt="2025-08-06T16:36:34.177" v="496" actId="14100"/>
          <ac:cxnSpMkLst>
            <pc:docMk/>
            <pc:sldMk cId="2530172593" sldId="258"/>
            <ac:cxnSpMk id="118" creationId="{B4657A9A-1939-5D99-973C-7A19ECC9F273}"/>
          </ac:cxnSpMkLst>
        </pc:cxnChg>
        <pc:cxnChg chg="mod">
          <ac:chgData name="Patricia Monchietti" userId="233b4009-24e6-4a3c-b295-5d83e4100a8e" providerId="ADAL" clId="{DEA54221-89E5-574B-8F06-5F4C603CA4B8}" dt="2025-08-06T16:36:49.684" v="505" actId="1036"/>
          <ac:cxnSpMkLst>
            <pc:docMk/>
            <pc:sldMk cId="2530172593" sldId="258"/>
            <ac:cxnSpMk id="119" creationId="{B05B293F-DC52-B657-4752-9D4837FF13AC}"/>
          </ac:cxnSpMkLst>
        </pc:cxnChg>
        <pc:cxnChg chg="mod">
          <ac:chgData name="Patricia Monchietti" userId="233b4009-24e6-4a3c-b295-5d83e4100a8e" providerId="ADAL" clId="{DEA54221-89E5-574B-8F06-5F4C603CA4B8}" dt="2025-08-06T16:35:23.337" v="478" actId="1036"/>
          <ac:cxnSpMkLst>
            <pc:docMk/>
            <pc:sldMk cId="2530172593" sldId="258"/>
            <ac:cxnSpMk id="120" creationId="{F6723E47-8340-4CD7-BEEE-ED33D30E4C7C}"/>
          </ac:cxnSpMkLst>
        </pc:cxnChg>
        <pc:cxnChg chg="mod">
          <ac:chgData name="Patricia Monchietti" userId="233b4009-24e6-4a3c-b295-5d83e4100a8e" providerId="ADAL" clId="{DEA54221-89E5-574B-8F06-5F4C603CA4B8}" dt="2025-08-06T16:32:10.070" v="439" actId="14100"/>
          <ac:cxnSpMkLst>
            <pc:docMk/>
            <pc:sldMk cId="2530172593" sldId="258"/>
            <ac:cxnSpMk id="121" creationId="{C6B669C9-465A-213A-03DF-D0FDD524F702}"/>
          </ac:cxnSpMkLst>
        </pc:cxnChg>
        <pc:cxnChg chg="mod">
          <ac:chgData name="Patricia Monchietti" userId="233b4009-24e6-4a3c-b295-5d83e4100a8e" providerId="ADAL" clId="{DEA54221-89E5-574B-8F06-5F4C603CA4B8}" dt="2025-08-06T16:30:12.117" v="404" actId="14100"/>
          <ac:cxnSpMkLst>
            <pc:docMk/>
            <pc:sldMk cId="2530172593" sldId="258"/>
            <ac:cxnSpMk id="122" creationId="{7256A999-CB75-A4CB-B897-4208CA957BAF}"/>
          </ac:cxnSpMkLst>
        </pc:cxnChg>
        <pc:cxnChg chg="mod">
          <ac:chgData name="Patricia Monchietti" userId="233b4009-24e6-4a3c-b295-5d83e4100a8e" providerId="ADAL" clId="{DEA54221-89E5-574B-8F06-5F4C603CA4B8}" dt="2025-08-06T16:28:27.320" v="379" actId="1035"/>
          <ac:cxnSpMkLst>
            <pc:docMk/>
            <pc:sldMk cId="2530172593" sldId="258"/>
            <ac:cxnSpMk id="123" creationId="{3A6C59A7-19BF-711A-F43E-4E40D27DF494}"/>
          </ac:cxnSpMkLst>
        </pc:cxnChg>
        <pc:cxnChg chg="mod">
          <ac:chgData name="Patricia Monchietti" userId="233b4009-24e6-4a3c-b295-5d83e4100a8e" providerId="ADAL" clId="{DEA54221-89E5-574B-8F06-5F4C603CA4B8}" dt="2025-08-06T16:55:04.729" v="802" actId="1037"/>
          <ac:cxnSpMkLst>
            <pc:docMk/>
            <pc:sldMk cId="2530172593" sldId="258"/>
            <ac:cxnSpMk id="124" creationId="{172CAF9F-4498-7E63-5408-68C15A5C581E}"/>
          </ac:cxnSpMkLst>
        </pc:cxnChg>
        <pc:cxnChg chg="mod">
          <ac:chgData name="Patricia Monchietti" userId="233b4009-24e6-4a3c-b295-5d83e4100a8e" providerId="ADAL" clId="{DEA54221-89E5-574B-8F06-5F4C603CA4B8}" dt="2025-08-06T16:40:45.407" v="580" actId="1038"/>
          <ac:cxnSpMkLst>
            <pc:docMk/>
            <pc:sldMk cId="2530172593" sldId="258"/>
            <ac:cxnSpMk id="137" creationId="{E667ECC0-8848-9052-3CE0-15EAE9204545}"/>
          </ac:cxnSpMkLst>
        </pc:cxnChg>
        <pc:cxnChg chg="mod">
          <ac:chgData name="Patricia Monchietti" userId="233b4009-24e6-4a3c-b295-5d83e4100a8e" providerId="ADAL" clId="{DEA54221-89E5-574B-8F06-5F4C603CA4B8}" dt="2025-08-06T16:39:03.374" v="527" actId="1036"/>
          <ac:cxnSpMkLst>
            <pc:docMk/>
            <pc:sldMk cId="2530172593" sldId="258"/>
            <ac:cxnSpMk id="138" creationId="{5B2A26CD-E9FF-C235-38C7-60382FAAB966}"/>
          </ac:cxnSpMkLst>
        </pc:cxnChg>
        <pc:cxnChg chg="mod">
          <ac:chgData name="Patricia Monchietti" userId="233b4009-24e6-4a3c-b295-5d83e4100a8e" providerId="ADAL" clId="{DEA54221-89E5-574B-8F06-5F4C603CA4B8}" dt="2025-08-06T16:58:22.312" v="832" actId="1037"/>
          <ac:cxnSpMkLst>
            <pc:docMk/>
            <pc:sldMk cId="2530172593" sldId="258"/>
            <ac:cxnSpMk id="140" creationId="{B1707991-62EF-633F-B160-B02DEB531D03}"/>
          </ac:cxnSpMkLst>
        </pc:cxnChg>
        <pc:cxnChg chg="mod">
          <ac:chgData name="Patricia Monchietti" userId="233b4009-24e6-4a3c-b295-5d83e4100a8e" providerId="ADAL" clId="{DEA54221-89E5-574B-8F06-5F4C603CA4B8}" dt="2025-08-06T16:58:51.662" v="835" actId="1038"/>
          <ac:cxnSpMkLst>
            <pc:docMk/>
            <pc:sldMk cId="2530172593" sldId="258"/>
            <ac:cxnSpMk id="141" creationId="{FC8706E0-9766-684D-0E76-B17814BF0987}"/>
          </ac:cxnSpMkLst>
        </pc:cxnChg>
        <pc:cxnChg chg="mod">
          <ac:chgData name="Patricia Monchietti" userId="233b4009-24e6-4a3c-b295-5d83e4100a8e" providerId="ADAL" clId="{DEA54221-89E5-574B-8F06-5F4C603CA4B8}" dt="2025-08-06T16:59:11.160" v="836" actId="1036"/>
          <ac:cxnSpMkLst>
            <pc:docMk/>
            <pc:sldMk cId="2530172593" sldId="258"/>
            <ac:cxnSpMk id="142" creationId="{24ACC72B-0E4D-F4AF-1E86-F1D48D412748}"/>
          </ac:cxnSpMkLst>
        </pc:cxnChg>
        <pc:cxnChg chg="mod">
          <ac:chgData name="Patricia Monchietti" userId="233b4009-24e6-4a3c-b295-5d83e4100a8e" providerId="ADAL" clId="{DEA54221-89E5-574B-8F06-5F4C603CA4B8}" dt="2025-08-06T16:50:34.305" v="734" actId="1038"/>
          <ac:cxnSpMkLst>
            <pc:docMk/>
            <pc:sldMk cId="2530172593" sldId="258"/>
            <ac:cxnSpMk id="143" creationId="{E79CF2DE-CDC2-0178-D8DF-704480BBEB97}"/>
          </ac:cxnSpMkLst>
        </pc:cxnChg>
        <pc:cxnChg chg="mod">
          <ac:chgData name="Patricia Monchietti" userId="233b4009-24e6-4a3c-b295-5d83e4100a8e" providerId="ADAL" clId="{DEA54221-89E5-574B-8F06-5F4C603CA4B8}" dt="2025-08-06T16:48:41.621" v="678" actId="1035"/>
          <ac:cxnSpMkLst>
            <pc:docMk/>
            <pc:sldMk cId="2530172593" sldId="258"/>
            <ac:cxnSpMk id="144" creationId="{8DF3DB90-DA6D-8E5E-C5DB-ACF7E368EB89}"/>
          </ac:cxnSpMkLst>
        </pc:cxnChg>
        <pc:cxnChg chg="mod">
          <ac:chgData name="Patricia Monchietti" userId="233b4009-24e6-4a3c-b295-5d83e4100a8e" providerId="ADAL" clId="{DEA54221-89E5-574B-8F06-5F4C603CA4B8}" dt="2025-08-06T16:46:44.395" v="643" actId="1035"/>
          <ac:cxnSpMkLst>
            <pc:docMk/>
            <pc:sldMk cId="2530172593" sldId="258"/>
            <ac:cxnSpMk id="145" creationId="{1D54EB56-2F38-7361-AB00-DB82D65F2E2D}"/>
          </ac:cxnSpMkLst>
        </pc:cxnChg>
        <pc:cxnChg chg="mod">
          <ac:chgData name="Patricia Monchietti" userId="233b4009-24e6-4a3c-b295-5d83e4100a8e" providerId="ADAL" clId="{DEA54221-89E5-574B-8F06-5F4C603CA4B8}" dt="2025-08-06T16:41:51.395" v="584" actId="1035"/>
          <ac:cxnSpMkLst>
            <pc:docMk/>
            <pc:sldMk cId="2530172593" sldId="258"/>
            <ac:cxnSpMk id="147" creationId="{79C2259C-5E99-3053-C0F3-3E4D2AF5472D}"/>
          </ac:cxnSpMkLst>
        </pc:cxnChg>
        <pc:cxnChg chg="mod">
          <ac:chgData name="Patricia Monchietti" userId="233b4009-24e6-4a3c-b295-5d83e4100a8e" providerId="ADAL" clId="{DEA54221-89E5-574B-8F06-5F4C603CA4B8}" dt="2025-08-06T16:57:22.578" v="824" actId="1036"/>
          <ac:cxnSpMkLst>
            <pc:docMk/>
            <pc:sldMk cId="2530172593" sldId="258"/>
            <ac:cxnSpMk id="148" creationId="{031E3680-4970-22AA-2829-EC251DD61688}"/>
          </ac:cxnSpMkLst>
        </pc:cxnChg>
      </pc:sldChg>
    </pc:docChg>
  </pc:docChgLst>
  <pc:docChgLst>
    <pc:chgData name="Patricia Monchietti" userId="233b4009-24e6-4a3c-b295-5d83e4100a8e" providerId="ADAL" clId="{39A571B2-BB76-5043-86E6-711AEBA16C3F}"/>
    <pc:docChg chg="undo custSel modSld">
      <pc:chgData name="Patricia Monchietti" userId="233b4009-24e6-4a3c-b295-5d83e4100a8e" providerId="ADAL" clId="{39A571B2-BB76-5043-86E6-711AEBA16C3F}" dt="2025-08-07T22:51:59.351" v="697" actId="1038"/>
      <pc:docMkLst>
        <pc:docMk/>
      </pc:docMkLst>
      <pc:sldChg chg="addSp delSp modSp mod">
        <pc:chgData name="Patricia Monchietti" userId="233b4009-24e6-4a3c-b295-5d83e4100a8e" providerId="ADAL" clId="{39A571B2-BB76-5043-86E6-711AEBA16C3F}" dt="2025-08-07T22:51:59.351" v="697" actId="1038"/>
        <pc:sldMkLst>
          <pc:docMk/>
          <pc:sldMk cId="2530172593" sldId="258"/>
        </pc:sldMkLst>
        <pc:spChg chg="mod">
          <ac:chgData name="Patricia Monchietti" userId="233b4009-24e6-4a3c-b295-5d83e4100a8e" providerId="ADAL" clId="{39A571B2-BB76-5043-86E6-711AEBA16C3F}" dt="2025-08-07T17:59:48.171" v="3" actId="20577"/>
          <ac:spMkLst>
            <pc:docMk/>
            <pc:sldMk cId="2530172593" sldId="258"/>
            <ac:spMk id="6" creationId="{9C7876B6-9B0E-40FC-CF72-6A803F70378B}"/>
          </ac:spMkLst>
        </pc:spChg>
        <pc:spChg chg="mod">
          <ac:chgData name="Patricia Monchietti" userId="233b4009-24e6-4a3c-b295-5d83e4100a8e" providerId="ADAL" clId="{39A571B2-BB76-5043-86E6-711AEBA16C3F}" dt="2025-08-07T18:01:18.623" v="23" actId="1076"/>
          <ac:spMkLst>
            <pc:docMk/>
            <pc:sldMk cId="2530172593" sldId="258"/>
            <ac:spMk id="7" creationId="{94A529FE-F8C4-FD3B-F36A-473E2EE25E3F}"/>
          </ac:spMkLst>
        </pc:spChg>
        <pc:spChg chg="mod">
          <ac:chgData name="Patricia Monchietti" userId="233b4009-24e6-4a3c-b295-5d83e4100a8e" providerId="ADAL" clId="{39A571B2-BB76-5043-86E6-711AEBA16C3F}" dt="2025-08-07T18:04:05.370" v="83" actId="1036"/>
          <ac:spMkLst>
            <pc:docMk/>
            <pc:sldMk cId="2530172593" sldId="258"/>
            <ac:spMk id="13" creationId="{B376496F-6406-4629-1507-869E8F292851}"/>
          </ac:spMkLst>
        </pc:spChg>
        <pc:spChg chg="mod">
          <ac:chgData name="Patricia Monchietti" userId="233b4009-24e6-4a3c-b295-5d83e4100a8e" providerId="ADAL" clId="{39A571B2-BB76-5043-86E6-711AEBA16C3F}" dt="2025-08-07T18:09:04.116" v="110" actId="1076"/>
          <ac:spMkLst>
            <pc:docMk/>
            <pc:sldMk cId="2530172593" sldId="258"/>
            <ac:spMk id="15" creationId="{195A8CCC-8B41-7DD5-7255-701242BEB459}"/>
          </ac:spMkLst>
        </pc:spChg>
        <pc:spChg chg="mod">
          <ac:chgData name="Patricia Monchietti" userId="233b4009-24e6-4a3c-b295-5d83e4100a8e" providerId="ADAL" clId="{39A571B2-BB76-5043-86E6-711AEBA16C3F}" dt="2025-08-07T18:10:27.737" v="149" actId="1076"/>
          <ac:spMkLst>
            <pc:docMk/>
            <pc:sldMk cId="2530172593" sldId="258"/>
            <ac:spMk id="24" creationId="{A664F3F9-0D82-5465-C045-BC42587CA15F}"/>
          </ac:spMkLst>
        </pc:spChg>
        <pc:spChg chg="mod">
          <ac:chgData name="Patricia Monchietti" userId="233b4009-24e6-4a3c-b295-5d83e4100a8e" providerId="ADAL" clId="{39A571B2-BB76-5043-86E6-711AEBA16C3F}" dt="2025-08-07T18:12:13.212" v="187" actId="1076"/>
          <ac:spMkLst>
            <pc:docMk/>
            <pc:sldMk cId="2530172593" sldId="258"/>
            <ac:spMk id="27" creationId="{1F0A2463-5239-CE7D-E7C9-2C6BF0640BAF}"/>
          </ac:spMkLst>
        </pc:spChg>
        <pc:spChg chg="mod">
          <ac:chgData name="Patricia Monchietti" userId="233b4009-24e6-4a3c-b295-5d83e4100a8e" providerId="ADAL" clId="{39A571B2-BB76-5043-86E6-711AEBA16C3F}" dt="2025-08-07T22:49:40.908" v="684" actId="1035"/>
          <ac:spMkLst>
            <pc:docMk/>
            <pc:sldMk cId="2530172593" sldId="258"/>
            <ac:spMk id="31" creationId="{A51A8BEA-3DC8-8DAF-95A9-8D7377F31098}"/>
          </ac:spMkLst>
        </pc:spChg>
        <pc:spChg chg="mod">
          <ac:chgData name="Patricia Monchietti" userId="233b4009-24e6-4a3c-b295-5d83e4100a8e" providerId="ADAL" clId="{39A571B2-BB76-5043-86E6-711AEBA16C3F}" dt="2025-08-07T22:28:44.694" v="253" actId="1038"/>
          <ac:spMkLst>
            <pc:docMk/>
            <pc:sldMk cId="2530172593" sldId="258"/>
            <ac:spMk id="35" creationId="{C3697A14-579B-5633-CD51-5DCAD4DD319D}"/>
          </ac:spMkLst>
        </pc:spChg>
        <pc:spChg chg="mod">
          <ac:chgData name="Patricia Monchietti" userId="233b4009-24e6-4a3c-b295-5d83e4100a8e" providerId="ADAL" clId="{39A571B2-BB76-5043-86E6-711AEBA16C3F}" dt="2025-08-07T22:30:05.622" v="291" actId="1037"/>
          <ac:spMkLst>
            <pc:docMk/>
            <pc:sldMk cId="2530172593" sldId="258"/>
            <ac:spMk id="38" creationId="{DBA6FAE5-2A45-DC7D-7EAD-2CB05C6494C1}"/>
          </ac:spMkLst>
        </pc:spChg>
        <pc:spChg chg="mod">
          <ac:chgData name="Patricia Monchietti" userId="233b4009-24e6-4a3c-b295-5d83e4100a8e" providerId="ADAL" clId="{39A571B2-BB76-5043-86E6-711AEBA16C3F}" dt="2025-08-07T22:31:44.816" v="314" actId="1076"/>
          <ac:spMkLst>
            <pc:docMk/>
            <pc:sldMk cId="2530172593" sldId="258"/>
            <ac:spMk id="39" creationId="{FB9B24CB-3F29-93C9-8E95-FBE7125449A9}"/>
          </ac:spMkLst>
        </pc:spChg>
        <pc:spChg chg="mod">
          <ac:chgData name="Patricia Monchietti" userId="233b4009-24e6-4a3c-b295-5d83e4100a8e" providerId="ADAL" clId="{39A571B2-BB76-5043-86E6-711AEBA16C3F}" dt="2025-08-07T22:50:32.671" v="688" actId="1037"/>
          <ac:spMkLst>
            <pc:docMk/>
            <pc:sldMk cId="2530172593" sldId="258"/>
            <ac:spMk id="49" creationId="{CDC24404-69D9-CE6A-02C7-209D829AD16D}"/>
          </ac:spMkLst>
        </pc:spChg>
        <pc:spChg chg="mod">
          <ac:chgData name="Patricia Monchietti" userId="233b4009-24e6-4a3c-b295-5d83e4100a8e" providerId="ADAL" clId="{39A571B2-BB76-5043-86E6-711AEBA16C3F}" dt="2025-08-07T22:34:24.299" v="365" actId="1076"/>
          <ac:spMkLst>
            <pc:docMk/>
            <pc:sldMk cId="2530172593" sldId="258"/>
            <ac:spMk id="53" creationId="{EF3930E5-92D9-F2CB-0238-B80C923D728B}"/>
          </ac:spMkLst>
        </pc:spChg>
        <pc:spChg chg="mod">
          <ac:chgData name="Patricia Monchietti" userId="233b4009-24e6-4a3c-b295-5d83e4100a8e" providerId="ADAL" clId="{39A571B2-BB76-5043-86E6-711AEBA16C3F}" dt="2025-08-07T22:50:58.058" v="691" actId="1036"/>
          <ac:spMkLst>
            <pc:docMk/>
            <pc:sldMk cId="2530172593" sldId="258"/>
            <ac:spMk id="58" creationId="{EEB3E945-6B09-A73C-017B-D74CDB98EBE2}"/>
          </ac:spMkLst>
        </pc:spChg>
        <pc:spChg chg="mod">
          <ac:chgData name="Patricia Monchietti" userId="233b4009-24e6-4a3c-b295-5d83e4100a8e" providerId="ADAL" clId="{39A571B2-BB76-5043-86E6-711AEBA16C3F}" dt="2025-08-07T22:39:34.869" v="486" actId="1036"/>
          <ac:spMkLst>
            <pc:docMk/>
            <pc:sldMk cId="2530172593" sldId="258"/>
            <ac:spMk id="61" creationId="{366A82A5-CA6D-E25D-2424-AE42AF3502DC}"/>
          </ac:spMkLst>
        </pc:spChg>
        <pc:spChg chg="mod">
          <ac:chgData name="Patricia Monchietti" userId="233b4009-24e6-4a3c-b295-5d83e4100a8e" providerId="ADAL" clId="{39A571B2-BB76-5043-86E6-711AEBA16C3F}" dt="2025-08-07T22:40:58.941" v="516" actId="1076"/>
          <ac:spMkLst>
            <pc:docMk/>
            <pc:sldMk cId="2530172593" sldId="258"/>
            <ac:spMk id="64" creationId="{9C8E5615-435F-4768-5790-F2D71A72E0E3}"/>
          </ac:spMkLst>
        </pc:spChg>
        <pc:spChg chg="mod">
          <ac:chgData name="Patricia Monchietti" userId="233b4009-24e6-4a3c-b295-5d83e4100a8e" providerId="ADAL" clId="{39A571B2-BB76-5043-86E6-711AEBA16C3F}" dt="2025-08-07T22:51:39.521" v="696" actId="1037"/>
          <ac:spMkLst>
            <pc:docMk/>
            <pc:sldMk cId="2530172593" sldId="258"/>
            <ac:spMk id="77" creationId="{92944D1C-3E38-AE9B-DB9F-C6D171B34772}"/>
          </ac:spMkLst>
        </pc:spChg>
        <pc:spChg chg="mod">
          <ac:chgData name="Patricia Monchietti" userId="233b4009-24e6-4a3c-b295-5d83e4100a8e" providerId="ADAL" clId="{39A571B2-BB76-5043-86E6-711AEBA16C3F}" dt="2025-08-07T22:46:26.647" v="618" actId="1076"/>
          <ac:spMkLst>
            <pc:docMk/>
            <pc:sldMk cId="2530172593" sldId="258"/>
            <ac:spMk id="80" creationId="{D89C283A-6CB2-9612-7DFB-FB917F0BDF4C}"/>
          </ac:spMkLst>
        </pc:spChg>
        <pc:spChg chg="mod">
          <ac:chgData name="Patricia Monchietti" userId="233b4009-24e6-4a3c-b295-5d83e4100a8e" providerId="ADAL" clId="{39A571B2-BB76-5043-86E6-711AEBA16C3F}" dt="2025-08-07T22:42:10.380" v="547" actId="1076"/>
          <ac:spMkLst>
            <pc:docMk/>
            <pc:sldMk cId="2530172593" sldId="258"/>
            <ac:spMk id="82" creationId="{E75FD957-A689-E237-D3B2-F9FDFA7D9D8B}"/>
          </ac:spMkLst>
        </pc:spChg>
        <pc:spChg chg="mod">
          <ac:chgData name="Patricia Monchietti" userId="233b4009-24e6-4a3c-b295-5d83e4100a8e" providerId="ADAL" clId="{39A571B2-BB76-5043-86E6-711AEBA16C3F}" dt="2025-08-07T22:48:17.355" v="673" actId="1076"/>
          <ac:spMkLst>
            <pc:docMk/>
            <pc:sldMk cId="2530172593" sldId="258"/>
            <ac:spMk id="83" creationId="{CE73355C-7831-70D7-D5CF-EAD647553B5D}"/>
          </ac:spMkLst>
        </pc:spChg>
        <pc:spChg chg="mod">
          <ac:chgData name="Patricia Monchietti" userId="233b4009-24e6-4a3c-b295-5d83e4100a8e" providerId="ADAL" clId="{39A571B2-BB76-5043-86E6-711AEBA16C3F}" dt="2025-08-07T22:42:20.679" v="550" actId="1076"/>
          <ac:spMkLst>
            <pc:docMk/>
            <pc:sldMk cId="2530172593" sldId="258"/>
            <ac:spMk id="84" creationId="{DEE77B07-A9A5-BDE4-AC24-07EC9AD4F631}"/>
          </ac:spMkLst>
        </pc:spChg>
        <pc:spChg chg="mod">
          <ac:chgData name="Patricia Monchietti" userId="233b4009-24e6-4a3c-b295-5d83e4100a8e" providerId="ADAL" clId="{39A571B2-BB76-5043-86E6-711AEBA16C3F}" dt="2025-08-07T22:42:31.814" v="552" actId="1038"/>
          <ac:spMkLst>
            <pc:docMk/>
            <pc:sldMk cId="2530172593" sldId="258"/>
            <ac:spMk id="87" creationId="{E41E7DF1-177A-CC14-3123-EF1678CBE501}"/>
          </ac:spMkLst>
        </pc:spChg>
        <pc:spChg chg="mod">
          <ac:chgData name="Patricia Monchietti" userId="233b4009-24e6-4a3c-b295-5d83e4100a8e" providerId="ADAL" clId="{39A571B2-BB76-5043-86E6-711AEBA16C3F}" dt="2025-08-07T18:01:22.941" v="24" actId="1076"/>
          <ac:spMkLst>
            <pc:docMk/>
            <pc:sldMk cId="2530172593" sldId="258"/>
            <ac:spMk id="101" creationId="{EE571DF7-7990-2B50-6B50-018D5346E13C}"/>
          </ac:spMkLst>
        </pc:spChg>
        <pc:spChg chg="mod">
          <ac:chgData name="Patricia Monchietti" userId="233b4009-24e6-4a3c-b295-5d83e4100a8e" providerId="ADAL" clId="{39A571B2-BB76-5043-86E6-711AEBA16C3F}" dt="2025-08-07T18:01:27.543" v="25" actId="1076"/>
          <ac:spMkLst>
            <pc:docMk/>
            <pc:sldMk cId="2530172593" sldId="258"/>
            <ac:spMk id="102" creationId="{4B4F8CF9-8F1D-3FC3-0CDD-DEE5C90A06F9}"/>
          </ac:spMkLst>
        </pc:spChg>
        <pc:spChg chg="mod">
          <ac:chgData name="Patricia Monchietti" userId="233b4009-24e6-4a3c-b295-5d83e4100a8e" providerId="ADAL" clId="{39A571B2-BB76-5043-86E6-711AEBA16C3F}" dt="2025-08-07T18:04:11.788" v="85" actId="1076"/>
          <ac:spMkLst>
            <pc:docMk/>
            <pc:sldMk cId="2530172593" sldId="258"/>
            <ac:spMk id="103" creationId="{69A246A6-7B37-685A-16B9-6AB5F8D83DCB}"/>
          </ac:spMkLst>
        </pc:spChg>
        <pc:spChg chg="mod">
          <ac:chgData name="Patricia Monchietti" userId="233b4009-24e6-4a3c-b295-5d83e4100a8e" providerId="ADAL" clId="{39A571B2-BB76-5043-86E6-711AEBA16C3F}" dt="2025-08-07T18:04:08.838" v="84" actId="1076"/>
          <ac:spMkLst>
            <pc:docMk/>
            <pc:sldMk cId="2530172593" sldId="258"/>
            <ac:spMk id="104" creationId="{DD875C1D-9E61-DEC8-5BE2-22685B2C6270}"/>
          </ac:spMkLst>
        </pc:spChg>
        <pc:spChg chg="mod">
          <ac:chgData name="Patricia Monchietti" userId="233b4009-24e6-4a3c-b295-5d83e4100a8e" providerId="ADAL" clId="{39A571B2-BB76-5043-86E6-711AEBA16C3F}" dt="2025-08-07T18:09:17.090" v="112" actId="1076"/>
          <ac:spMkLst>
            <pc:docMk/>
            <pc:sldMk cId="2530172593" sldId="258"/>
            <ac:spMk id="105" creationId="{7DB90A61-767C-6069-6EE0-1288906D0004}"/>
          </ac:spMkLst>
        </pc:spChg>
        <pc:spChg chg="mod">
          <ac:chgData name="Patricia Monchietti" userId="233b4009-24e6-4a3c-b295-5d83e4100a8e" providerId="ADAL" clId="{39A571B2-BB76-5043-86E6-711AEBA16C3F}" dt="2025-08-07T18:09:11.613" v="111" actId="1076"/>
          <ac:spMkLst>
            <pc:docMk/>
            <pc:sldMk cId="2530172593" sldId="258"/>
            <ac:spMk id="106" creationId="{EB4B810B-8F1D-D386-9A63-880EB7E54BBD}"/>
          </ac:spMkLst>
        </pc:spChg>
        <pc:spChg chg="mod">
          <ac:chgData name="Patricia Monchietti" userId="233b4009-24e6-4a3c-b295-5d83e4100a8e" providerId="ADAL" clId="{39A571B2-BB76-5043-86E6-711AEBA16C3F}" dt="2025-08-07T18:10:23.048" v="148" actId="1076"/>
          <ac:spMkLst>
            <pc:docMk/>
            <pc:sldMk cId="2530172593" sldId="258"/>
            <ac:spMk id="107" creationId="{7D178828-1F41-77E0-47EE-255C64222540}"/>
          </ac:spMkLst>
        </pc:spChg>
        <pc:spChg chg="mod">
          <ac:chgData name="Patricia Monchietti" userId="233b4009-24e6-4a3c-b295-5d83e4100a8e" providerId="ADAL" clId="{39A571B2-BB76-5043-86E6-711AEBA16C3F}" dt="2025-08-07T18:10:41.481" v="153" actId="1076"/>
          <ac:spMkLst>
            <pc:docMk/>
            <pc:sldMk cId="2530172593" sldId="258"/>
            <ac:spMk id="108" creationId="{7DBA2E32-E98D-3C38-9E93-8E950F85E009}"/>
          </ac:spMkLst>
        </pc:spChg>
        <pc:spChg chg="mod">
          <ac:chgData name="Patricia Monchietti" userId="233b4009-24e6-4a3c-b295-5d83e4100a8e" providerId="ADAL" clId="{39A571B2-BB76-5043-86E6-711AEBA16C3F}" dt="2025-08-07T18:12:18.228" v="188" actId="1076"/>
          <ac:spMkLst>
            <pc:docMk/>
            <pc:sldMk cId="2530172593" sldId="258"/>
            <ac:spMk id="109" creationId="{EC7A4D72-912F-8FA4-0169-A43223A5A4AF}"/>
          </ac:spMkLst>
        </pc:spChg>
        <pc:spChg chg="mod">
          <ac:chgData name="Patricia Monchietti" userId="233b4009-24e6-4a3c-b295-5d83e4100a8e" providerId="ADAL" clId="{39A571B2-BB76-5043-86E6-711AEBA16C3F}" dt="2025-08-07T18:12:24.329" v="190" actId="1076"/>
          <ac:spMkLst>
            <pc:docMk/>
            <pc:sldMk cId="2530172593" sldId="258"/>
            <ac:spMk id="110" creationId="{4633031E-0E5E-895F-9E51-4DF01C288FE0}"/>
          </ac:spMkLst>
        </pc:spChg>
        <pc:spChg chg="mod">
          <ac:chgData name="Patricia Monchietti" userId="233b4009-24e6-4a3c-b295-5d83e4100a8e" providerId="ADAL" clId="{39A571B2-BB76-5043-86E6-711AEBA16C3F}" dt="2025-08-07T22:49:44.962" v="685" actId="1076"/>
          <ac:spMkLst>
            <pc:docMk/>
            <pc:sldMk cId="2530172593" sldId="258"/>
            <ac:spMk id="111" creationId="{8121C94A-5EA1-83AF-8B3E-F52F6B4D06B9}"/>
          </ac:spMkLst>
        </pc:spChg>
        <pc:spChg chg="mod">
          <ac:chgData name="Patricia Monchietti" userId="233b4009-24e6-4a3c-b295-5d83e4100a8e" providerId="ADAL" clId="{39A571B2-BB76-5043-86E6-711AEBA16C3F}" dt="2025-08-07T18:13:34.477" v="213" actId="1076"/>
          <ac:spMkLst>
            <pc:docMk/>
            <pc:sldMk cId="2530172593" sldId="258"/>
            <ac:spMk id="112" creationId="{FEFF8931-EA0B-7984-7F51-602BDBE08638}"/>
          </ac:spMkLst>
        </pc:spChg>
        <pc:spChg chg="mod">
          <ac:chgData name="Patricia Monchietti" userId="233b4009-24e6-4a3c-b295-5d83e4100a8e" providerId="ADAL" clId="{39A571B2-BB76-5043-86E6-711AEBA16C3F}" dt="2025-08-07T22:28:29.306" v="251" actId="1076"/>
          <ac:spMkLst>
            <pc:docMk/>
            <pc:sldMk cId="2530172593" sldId="258"/>
            <ac:spMk id="125" creationId="{2845824D-EE18-87D8-B850-58BFBD64EA46}"/>
          </ac:spMkLst>
        </pc:spChg>
        <pc:spChg chg="mod">
          <ac:chgData name="Patricia Monchietti" userId="233b4009-24e6-4a3c-b295-5d83e4100a8e" providerId="ADAL" clId="{39A571B2-BB76-5043-86E6-711AEBA16C3F}" dt="2025-08-07T22:28:25.056" v="250" actId="1076"/>
          <ac:spMkLst>
            <pc:docMk/>
            <pc:sldMk cId="2530172593" sldId="258"/>
            <ac:spMk id="126" creationId="{BB149D35-09A6-6E55-75CA-FFBD801FEE93}"/>
          </ac:spMkLst>
        </pc:spChg>
        <pc:spChg chg="mod">
          <ac:chgData name="Patricia Monchietti" userId="233b4009-24e6-4a3c-b295-5d83e4100a8e" providerId="ADAL" clId="{39A571B2-BB76-5043-86E6-711AEBA16C3F}" dt="2025-08-07T22:30:12.320" v="293" actId="1076"/>
          <ac:spMkLst>
            <pc:docMk/>
            <pc:sldMk cId="2530172593" sldId="258"/>
            <ac:spMk id="127" creationId="{9302D380-5247-500F-C927-E00D5CDA3089}"/>
          </ac:spMkLst>
        </pc:spChg>
        <pc:spChg chg="mod">
          <ac:chgData name="Patricia Monchietti" userId="233b4009-24e6-4a3c-b295-5d83e4100a8e" providerId="ADAL" clId="{39A571B2-BB76-5043-86E6-711AEBA16C3F}" dt="2025-08-07T22:30:14.790" v="295" actId="1038"/>
          <ac:spMkLst>
            <pc:docMk/>
            <pc:sldMk cId="2530172593" sldId="258"/>
            <ac:spMk id="128" creationId="{8AFA363B-3A04-CB95-B2C4-C50E5E498D3C}"/>
          </ac:spMkLst>
        </pc:spChg>
        <pc:spChg chg="mod">
          <ac:chgData name="Patricia Monchietti" userId="233b4009-24e6-4a3c-b295-5d83e4100a8e" providerId="ADAL" clId="{39A571B2-BB76-5043-86E6-711AEBA16C3F}" dt="2025-08-07T22:31:58.335" v="318" actId="1076"/>
          <ac:spMkLst>
            <pc:docMk/>
            <pc:sldMk cId="2530172593" sldId="258"/>
            <ac:spMk id="129" creationId="{5845E539-D8CB-5E8F-F44D-F706D5D3CAF7}"/>
          </ac:spMkLst>
        </pc:spChg>
        <pc:spChg chg="mod">
          <ac:chgData name="Patricia Monchietti" userId="233b4009-24e6-4a3c-b295-5d83e4100a8e" providerId="ADAL" clId="{39A571B2-BB76-5043-86E6-711AEBA16C3F}" dt="2025-08-07T22:31:52.281" v="317" actId="20577"/>
          <ac:spMkLst>
            <pc:docMk/>
            <pc:sldMk cId="2530172593" sldId="258"/>
            <ac:spMk id="130" creationId="{2AB7D55D-2AD8-37BC-EC01-81C9A6C05E3E}"/>
          </ac:spMkLst>
        </pc:spChg>
        <pc:spChg chg="mod">
          <ac:chgData name="Patricia Monchietti" userId="233b4009-24e6-4a3c-b295-5d83e4100a8e" providerId="ADAL" clId="{39A571B2-BB76-5043-86E6-711AEBA16C3F}" dt="2025-08-07T22:33:40.084" v="354" actId="1076"/>
          <ac:spMkLst>
            <pc:docMk/>
            <pc:sldMk cId="2530172593" sldId="258"/>
            <ac:spMk id="131" creationId="{15E004F3-298A-F714-1034-DB3BC61ECF54}"/>
          </ac:spMkLst>
        </pc:spChg>
        <pc:spChg chg="mod">
          <ac:chgData name="Patricia Monchietti" userId="233b4009-24e6-4a3c-b295-5d83e4100a8e" providerId="ADAL" clId="{39A571B2-BB76-5043-86E6-711AEBA16C3F}" dt="2025-08-07T22:33:36.198" v="353" actId="1076"/>
          <ac:spMkLst>
            <pc:docMk/>
            <pc:sldMk cId="2530172593" sldId="258"/>
            <ac:spMk id="132" creationId="{1AA5D0E5-BCA6-37A7-82AE-CC3300DE3E99}"/>
          </ac:spMkLst>
        </pc:spChg>
        <pc:spChg chg="mod">
          <ac:chgData name="Patricia Monchietti" userId="233b4009-24e6-4a3c-b295-5d83e4100a8e" providerId="ADAL" clId="{39A571B2-BB76-5043-86E6-711AEBA16C3F}" dt="2025-08-07T22:34:30.865" v="366" actId="1076"/>
          <ac:spMkLst>
            <pc:docMk/>
            <pc:sldMk cId="2530172593" sldId="258"/>
            <ac:spMk id="133" creationId="{0EA00979-61D3-24CE-CC12-DEDA88EAE644}"/>
          </ac:spMkLst>
        </pc:spChg>
        <pc:spChg chg="mod">
          <ac:chgData name="Patricia Monchietti" userId="233b4009-24e6-4a3c-b295-5d83e4100a8e" providerId="ADAL" clId="{39A571B2-BB76-5043-86E6-711AEBA16C3F}" dt="2025-08-07T22:34:34.034" v="367" actId="1076"/>
          <ac:spMkLst>
            <pc:docMk/>
            <pc:sldMk cId="2530172593" sldId="258"/>
            <ac:spMk id="134" creationId="{DCCFE96E-8AF0-C2BC-CAC7-B1FAA6119BAC}"/>
          </ac:spMkLst>
        </pc:spChg>
        <pc:spChg chg="mod">
          <ac:chgData name="Patricia Monchietti" userId="233b4009-24e6-4a3c-b295-5d83e4100a8e" providerId="ADAL" clId="{39A571B2-BB76-5043-86E6-711AEBA16C3F}" dt="2025-08-07T22:35:44.965" v="394" actId="1076"/>
          <ac:spMkLst>
            <pc:docMk/>
            <pc:sldMk cId="2530172593" sldId="258"/>
            <ac:spMk id="135" creationId="{851AE6C7-22ED-9B58-8219-2D141E97CDF9}"/>
          </ac:spMkLst>
        </pc:spChg>
        <pc:spChg chg="mod">
          <ac:chgData name="Patricia Monchietti" userId="233b4009-24e6-4a3c-b295-5d83e4100a8e" providerId="ADAL" clId="{39A571B2-BB76-5043-86E6-711AEBA16C3F}" dt="2025-08-07T22:51:01.833" v="692" actId="1076"/>
          <ac:spMkLst>
            <pc:docMk/>
            <pc:sldMk cId="2530172593" sldId="258"/>
            <ac:spMk id="136" creationId="{431EC803-2BF4-8B7F-4893-EFF885918048}"/>
          </ac:spMkLst>
        </pc:spChg>
        <pc:spChg chg="mod">
          <ac:chgData name="Patricia Monchietti" userId="233b4009-24e6-4a3c-b295-5d83e4100a8e" providerId="ADAL" clId="{39A571B2-BB76-5043-86E6-711AEBA16C3F}" dt="2025-08-07T22:39:46.189" v="488" actId="1076"/>
          <ac:spMkLst>
            <pc:docMk/>
            <pc:sldMk cId="2530172593" sldId="258"/>
            <ac:spMk id="149" creationId="{289BA948-6413-E3D9-1DB2-C9F2F9488B31}"/>
          </ac:spMkLst>
        </pc:spChg>
        <pc:spChg chg="mod">
          <ac:chgData name="Patricia Monchietti" userId="233b4009-24e6-4a3c-b295-5d83e4100a8e" providerId="ADAL" clId="{39A571B2-BB76-5043-86E6-711AEBA16C3F}" dt="2025-08-07T22:39:41.192" v="487" actId="1076"/>
          <ac:spMkLst>
            <pc:docMk/>
            <pc:sldMk cId="2530172593" sldId="258"/>
            <ac:spMk id="150" creationId="{16CB0ECF-DEA3-CD91-5223-BF2ADFE82F99}"/>
          </ac:spMkLst>
        </pc:spChg>
        <pc:spChg chg="mod">
          <ac:chgData name="Patricia Monchietti" userId="233b4009-24e6-4a3c-b295-5d83e4100a8e" providerId="ADAL" clId="{39A571B2-BB76-5043-86E6-711AEBA16C3F}" dt="2025-08-07T22:41:17.325" v="524" actId="1076"/>
          <ac:spMkLst>
            <pc:docMk/>
            <pc:sldMk cId="2530172593" sldId="258"/>
            <ac:spMk id="151" creationId="{4CBCF996-2721-D936-A870-5278F9006316}"/>
          </ac:spMkLst>
        </pc:spChg>
        <pc:spChg chg="add del mod">
          <ac:chgData name="Patricia Monchietti" userId="233b4009-24e6-4a3c-b295-5d83e4100a8e" providerId="ADAL" clId="{39A571B2-BB76-5043-86E6-711AEBA16C3F}" dt="2025-08-07T22:41:22.243" v="525" actId="1076"/>
          <ac:spMkLst>
            <pc:docMk/>
            <pc:sldMk cId="2530172593" sldId="258"/>
            <ac:spMk id="152" creationId="{FDD1A33E-7237-2D41-F609-18B6953827DE}"/>
          </ac:spMkLst>
        </pc:spChg>
        <pc:spChg chg="mod">
          <ac:chgData name="Patricia Monchietti" userId="233b4009-24e6-4a3c-b295-5d83e4100a8e" providerId="ADAL" clId="{39A571B2-BB76-5043-86E6-711AEBA16C3F}" dt="2025-08-07T22:44:03.570" v="586" actId="1076"/>
          <ac:spMkLst>
            <pc:docMk/>
            <pc:sldMk cId="2530172593" sldId="258"/>
            <ac:spMk id="155" creationId="{C35A704E-4BBD-A862-0594-CC44E79F1522}"/>
          </ac:spMkLst>
        </pc:spChg>
        <pc:spChg chg="mod">
          <ac:chgData name="Patricia Monchietti" userId="233b4009-24e6-4a3c-b295-5d83e4100a8e" providerId="ADAL" clId="{39A571B2-BB76-5043-86E6-711AEBA16C3F}" dt="2025-08-07T22:44:06.571" v="587" actId="1076"/>
          <ac:spMkLst>
            <pc:docMk/>
            <pc:sldMk cId="2530172593" sldId="258"/>
            <ac:spMk id="156" creationId="{AA1D684C-24CE-28A4-C92B-C78362F775ED}"/>
          </ac:spMkLst>
        </pc:spChg>
        <pc:spChg chg="mod">
          <ac:chgData name="Patricia Monchietti" userId="233b4009-24e6-4a3c-b295-5d83e4100a8e" providerId="ADAL" clId="{39A571B2-BB76-5043-86E6-711AEBA16C3F}" dt="2025-08-07T22:46:35.698" v="619" actId="1076"/>
          <ac:spMkLst>
            <pc:docMk/>
            <pc:sldMk cId="2530172593" sldId="258"/>
            <ac:spMk id="157" creationId="{1A048348-BA49-6570-72F6-BA8A8EB42D22}"/>
          </ac:spMkLst>
        </pc:spChg>
        <pc:spChg chg="mod">
          <ac:chgData name="Patricia Monchietti" userId="233b4009-24e6-4a3c-b295-5d83e4100a8e" providerId="ADAL" clId="{39A571B2-BB76-5043-86E6-711AEBA16C3F}" dt="2025-08-07T22:46:41.115" v="620" actId="1076"/>
          <ac:spMkLst>
            <pc:docMk/>
            <pc:sldMk cId="2530172593" sldId="258"/>
            <ac:spMk id="158" creationId="{FA4E4F20-48EB-7453-BCB0-C6A09451072B}"/>
          </ac:spMkLst>
        </pc:spChg>
        <pc:spChg chg="mod">
          <ac:chgData name="Patricia Monchietti" userId="233b4009-24e6-4a3c-b295-5d83e4100a8e" providerId="ADAL" clId="{39A571B2-BB76-5043-86E6-711AEBA16C3F}" dt="2025-08-07T22:48:22.855" v="674" actId="1076"/>
          <ac:spMkLst>
            <pc:docMk/>
            <pc:sldMk cId="2530172593" sldId="258"/>
            <ac:spMk id="159" creationId="{0FF9AF49-8CD6-B19E-3F44-C56CBBAC80D9}"/>
          </ac:spMkLst>
        </pc:spChg>
        <pc:spChg chg="mod">
          <ac:chgData name="Patricia Monchietti" userId="233b4009-24e6-4a3c-b295-5d83e4100a8e" providerId="ADAL" clId="{39A571B2-BB76-5043-86E6-711AEBA16C3F}" dt="2025-08-07T22:48:26.858" v="675" actId="1076"/>
          <ac:spMkLst>
            <pc:docMk/>
            <pc:sldMk cId="2530172593" sldId="258"/>
            <ac:spMk id="160" creationId="{C4BDA15A-C07C-35EF-D380-674695A32A59}"/>
          </ac:spMkLst>
        </pc:spChg>
        <pc:cxnChg chg="mod">
          <ac:chgData name="Patricia Monchietti" userId="233b4009-24e6-4a3c-b295-5d83e4100a8e" providerId="ADAL" clId="{39A571B2-BB76-5043-86E6-711AEBA16C3F}" dt="2025-08-07T18:03:40.980" v="73" actId="1038"/>
          <ac:cxnSpMkLst>
            <pc:docMk/>
            <pc:sldMk cId="2530172593" sldId="258"/>
            <ac:cxnSpMk id="11" creationId="{53E03275-7D8C-87B9-7D88-2BB3FFE761A5}"/>
          </ac:cxnSpMkLst>
        </pc:cxnChg>
        <pc:cxnChg chg="mod">
          <ac:chgData name="Patricia Monchietti" userId="233b4009-24e6-4a3c-b295-5d83e4100a8e" providerId="ADAL" clId="{39A571B2-BB76-5043-86E6-711AEBA16C3F}" dt="2025-08-07T18:02:32.212" v="35" actId="1038"/>
          <ac:cxnSpMkLst>
            <pc:docMk/>
            <pc:sldMk cId="2530172593" sldId="258"/>
            <ac:cxnSpMk id="12" creationId="{E0694588-F972-7B95-E5B1-288E829654B9}"/>
          </ac:cxnSpMkLst>
        </pc:cxnChg>
        <pc:cxnChg chg="mod">
          <ac:chgData name="Patricia Monchietti" userId="233b4009-24e6-4a3c-b295-5d83e4100a8e" providerId="ADAL" clId="{39A571B2-BB76-5043-86E6-711AEBA16C3F}" dt="2025-08-07T18:08:59.340" v="109" actId="1037"/>
          <ac:cxnSpMkLst>
            <pc:docMk/>
            <pc:sldMk cId="2530172593" sldId="258"/>
            <ac:cxnSpMk id="14" creationId="{D3354401-63FA-8361-D31E-697D18328CD9}"/>
          </ac:cxnSpMkLst>
        </pc:cxnChg>
        <pc:cxnChg chg="mod">
          <ac:chgData name="Patricia Monchietti" userId="233b4009-24e6-4a3c-b295-5d83e4100a8e" providerId="ADAL" clId="{39A571B2-BB76-5043-86E6-711AEBA16C3F}" dt="2025-08-07T18:10:03.975" v="143" actId="1037"/>
          <ac:cxnSpMkLst>
            <pc:docMk/>
            <pc:sldMk cId="2530172593" sldId="258"/>
            <ac:cxnSpMk id="17" creationId="{1A763AF4-C4FF-4284-7643-F35C8FACFA53}"/>
          </ac:cxnSpMkLst>
        </pc:cxnChg>
        <pc:cxnChg chg="mod">
          <ac:chgData name="Patricia Monchietti" userId="233b4009-24e6-4a3c-b295-5d83e4100a8e" providerId="ADAL" clId="{39A571B2-BB76-5043-86E6-711AEBA16C3F}" dt="2025-08-07T18:11:26.930" v="165" actId="14100"/>
          <ac:cxnSpMkLst>
            <pc:docMk/>
            <pc:sldMk cId="2530172593" sldId="258"/>
            <ac:cxnSpMk id="20" creationId="{38E07BBA-75EF-0F35-7CDB-885D4EA6A55E}"/>
          </ac:cxnSpMkLst>
        </pc:cxnChg>
        <pc:cxnChg chg="mod">
          <ac:chgData name="Patricia Monchietti" userId="233b4009-24e6-4a3c-b295-5d83e4100a8e" providerId="ADAL" clId="{39A571B2-BB76-5043-86E6-711AEBA16C3F}" dt="2025-08-07T22:42:28.455" v="551" actId="1038"/>
          <ac:cxnSpMkLst>
            <pc:docMk/>
            <pc:sldMk cId="2530172593" sldId="258"/>
            <ac:cxnSpMk id="85" creationId="{4E417E2D-3E0A-FB26-AF03-7B60617B6421}"/>
          </ac:cxnSpMkLst>
        </pc:cxnChg>
        <pc:cxnChg chg="mod">
          <ac:chgData name="Patricia Monchietti" userId="233b4009-24e6-4a3c-b295-5d83e4100a8e" providerId="ADAL" clId="{39A571B2-BB76-5043-86E6-711AEBA16C3F}" dt="2025-08-07T22:41:57.634" v="544" actId="1038"/>
          <ac:cxnSpMkLst>
            <pc:docMk/>
            <pc:sldMk cId="2530172593" sldId="258"/>
            <ac:cxnSpMk id="86" creationId="{B0F8EBBF-54DD-B8E2-438B-71E031CBC4A3}"/>
          </ac:cxnSpMkLst>
        </pc:cxnChg>
        <pc:cxnChg chg="mod">
          <ac:chgData name="Patricia Monchietti" userId="233b4009-24e6-4a3c-b295-5d83e4100a8e" providerId="ADAL" clId="{39A571B2-BB76-5043-86E6-711AEBA16C3F}" dt="2025-08-07T18:13:11.871" v="208" actId="1037"/>
          <ac:cxnSpMkLst>
            <pc:docMk/>
            <pc:sldMk cId="2530172593" sldId="258"/>
            <ac:cxnSpMk id="91" creationId="{E6787946-C8C2-85C5-83A2-0B603A2698F1}"/>
          </ac:cxnSpMkLst>
        </pc:cxnChg>
        <pc:cxnChg chg="mod">
          <ac:chgData name="Patricia Monchietti" userId="233b4009-24e6-4a3c-b295-5d83e4100a8e" providerId="ADAL" clId="{39A571B2-BB76-5043-86E6-711AEBA16C3F}" dt="2025-08-07T22:49:37.337" v="683" actId="1035"/>
          <ac:cxnSpMkLst>
            <pc:docMk/>
            <pc:sldMk cId="2530172593" sldId="258"/>
            <ac:cxnSpMk id="92" creationId="{1E788CBE-94D7-1E79-5171-B7C836192859}"/>
          </ac:cxnSpMkLst>
        </pc:cxnChg>
        <pc:cxnChg chg="mod">
          <ac:chgData name="Patricia Monchietti" userId="233b4009-24e6-4a3c-b295-5d83e4100a8e" providerId="ADAL" clId="{39A571B2-BB76-5043-86E6-711AEBA16C3F}" dt="2025-08-07T18:12:01.490" v="185" actId="1038"/>
          <ac:cxnSpMkLst>
            <pc:docMk/>
            <pc:sldMk cId="2530172593" sldId="258"/>
            <ac:cxnSpMk id="94" creationId="{09279E4A-0B5D-81B4-026E-9C3EC9A680FE}"/>
          </ac:cxnSpMkLst>
        </pc:cxnChg>
        <pc:cxnChg chg="mod">
          <ac:chgData name="Patricia Monchietti" userId="233b4009-24e6-4a3c-b295-5d83e4100a8e" providerId="ADAL" clId="{39A571B2-BB76-5043-86E6-711AEBA16C3F}" dt="2025-08-07T18:10:35.361" v="152" actId="1036"/>
          <ac:cxnSpMkLst>
            <pc:docMk/>
            <pc:sldMk cId="2530172593" sldId="258"/>
            <ac:cxnSpMk id="95" creationId="{2220FC52-24DD-EA8A-2CEA-F2E9BC927CAF}"/>
          </ac:cxnSpMkLst>
        </pc:cxnChg>
        <pc:cxnChg chg="mod">
          <ac:chgData name="Patricia Monchietti" userId="233b4009-24e6-4a3c-b295-5d83e4100a8e" providerId="ADAL" clId="{39A571B2-BB76-5043-86E6-711AEBA16C3F}" dt="2025-08-07T18:08:51.793" v="108" actId="1038"/>
          <ac:cxnSpMkLst>
            <pc:docMk/>
            <pc:sldMk cId="2530172593" sldId="258"/>
            <ac:cxnSpMk id="96" creationId="{34E474C7-C99A-06E4-51B1-533861D24E58}"/>
          </ac:cxnSpMkLst>
        </pc:cxnChg>
        <pc:cxnChg chg="mod">
          <ac:chgData name="Patricia Monchietti" userId="233b4009-24e6-4a3c-b295-5d83e4100a8e" providerId="ADAL" clId="{39A571B2-BB76-5043-86E6-711AEBA16C3F}" dt="2025-08-07T18:04:02.746" v="82" actId="1035"/>
          <ac:cxnSpMkLst>
            <pc:docMk/>
            <pc:sldMk cId="2530172593" sldId="258"/>
            <ac:cxnSpMk id="97" creationId="{393204FD-7A30-3A84-F88F-3FDC7DCEA35F}"/>
          </ac:cxnSpMkLst>
        </pc:cxnChg>
        <pc:cxnChg chg="mod">
          <ac:chgData name="Patricia Monchietti" userId="233b4009-24e6-4a3c-b295-5d83e4100a8e" providerId="ADAL" clId="{39A571B2-BB76-5043-86E6-711AEBA16C3F}" dt="2025-08-07T18:01:13.850" v="22" actId="1037"/>
          <ac:cxnSpMkLst>
            <pc:docMk/>
            <pc:sldMk cId="2530172593" sldId="258"/>
            <ac:cxnSpMk id="98" creationId="{33B0B90F-F81D-4A92-F705-9957F12D92AC}"/>
          </ac:cxnSpMkLst>
        </pc:cxnChg>
        <pc:cxnChg chg="mod">
          <ac:chgData name="Patricia Monchietti" userId="233b4009-24e6-4a3c-b295-5d83e4100a8e" providerId="ADAL" clId="{39A571B2-BB76-5043-86E6-711AEBA16C3F}" dt="2025-08-07T22:30:02.510" v="289" actId="1037"/>
          <ac:cxnSpMkLst>
            <pc:docMk/>
            <pc:sldMk cId="2530172593" sldId="258"/>
            <ac:cxnSpMk id="113" creationId="{DD7554A9-9454-5604-0A18-435D223E18A4}"/>
          </ac:cxnSpMkLst>
        </pc:cxnChg>
        <pc:cxnChg chg="mod">
          <ac:chgData name="Patricia Monchietti" userId="233b4009-24e6-4a3c-b295-5d83e4100a8e" providerId="ADAL" clId="{39A571B2-BB76-5043-86E6-711AEBA16C3F}" dt="2025-08-07T22:28:40.504" v="252" actId="1038"/>
          <ac:cxnSpMkLst>
            <pc:docMk/>
            <pc:sldMk cId="2530172593" sldId="258"/>
            <ac:cxnSpMk id="114" creationId="{282FF397-5C73-F452-6EDB-85E7A8DCD131}"/>
          </ac:cxnSpMkLst>
        </pc:cxnChg>
        <pc:cxnChg chg="mod">
          <ac:chgData name="Patricia Monchietti" userId="233b4009-24e6-4a3c-b295-5d83e4100a8e" providerId="ADAL" clId="{39A571B2-BB76-5043-86E6-711AEBA16C3F}" dt="2025-08-07T22:31:13.505" v="309" actId="1038"/>
          <ac:cxnSpMkLst>
            <pc:docMk/>
            <pc:sldMk cId="2530172593" sldId="258"/>
            <ac:cxnSpMk id="115" creationId="{D3935C1D-E896-6A4D-55BE-00B85C7895EE}"/>
          </ac:cxnSpMkLst>
        </pc:cxnChg>
        <pc:cxnChg chg="mod">
          <ac:chgData name="Patricia Monchietti" userId="233b4009-24e6-4a3c-b295-5d83e4100a8e" providerId="ADAL" clId="{39A571B2-BB76-5043-86E6-711AEBA16C3F}" dt="2025-08-07T22:50:25.271" v="686" actId="1037"/>
          <ac:cxnSpMkLst>
            <pc:docMk/>
            <pc:sldMk cId="2530172593" sldId="258"/>
            <ac:cxnSpMk id="116" creationId="{3E033D44-AE84-9376-FA82-75A9170C3178}"/>
          </ac:cxnSpMkLst>
        </pc:cxnChg>
        <pc:cxnChg chg="mod">
          <ac:chgData name="Patricia Monchietti" userId="233b4009-24e6-4a3c-b295-5d83e4100a8e" providerId="ADAL" clId="{39A571B2-BB76-5043-86E6-711AEBA16C3F}" dt="2025-08-07T22:34:06.843" v="361" actId="1035"/>
          <ac:cxnSpMkLst>
            <pc:docMk/>
            <pc:sldMk cId="2530172593" sldId="258"/>
            <ac:cxnSpMk id="117" creationId="{0732BC40-90F1-0DFF-8EB4-EF1E59715C9C}"/>
          </ac:cxnSpMkLst>
        </pc:cxnChg>
        <pc:cxnChg chg="mod">
          <ac:chgData name="Patricia Monchietti" userId="233b4009-24e6-4a3c-b295-5d83e4100a8e" providerId="ADAL" clId="{39A571B2-BB76-5043-86E6-711AEBA16C3F}" dt="2025-08-07T22:35:33.039" v="391" actId="1038"/>
          <ac:cxnSpMkLst>
            <pc:docMk/>
            <pc:sldMk cId="2530172593" sldId="258"/>
            <ac:cxnSpMk id="118" creationId="{B4657A9A-1939-5D99-973C-7A19ECC9F273}"/>
          </ac:cxnSpMkLst>
        </pc:cxnChg>
        <pc:cxnChg chg="mod">
          <ac:chgData name="Patricia Monchietti" userId="233b4009-24e6-4a3c-b295-5d83e4100a8e" providerId="ADAL" clId="{39A571B2-BB76-5043-86E6-711AEBA16C3F}" dt="2025-08-07T22:50:54.674" v="690" actId="1036"/>
          <ac:cxnSpMkLst>
            <pc:docMk/>
            <pc:sldMk cId="2530172593" sldId="258"/>
            <ac:cxnSpMk id="119" creationId="{B05B293F-DC52-B657-4752-9D4837FF13AC}"/>
          </ac:cxnSpMkLst>
        </pc:cxnChg>
        <pc:cxnChg chg="mod">
          <ac:chgData name="Patricia Monchietti" userId="233b4009-24e6-4a3c-b295-5d83e4100a8e" providerId="ADAL" clId="{39A571B2-BB76-5043-86E6-711AEBA16C3F}" dt="2025-08-07T22:34:18.051" v="364" actId="14100"/>
          <ac:cxnSpMkLst>
            <pc:docMk/>
            <pc:sldMk cId="2530172593" sldId="258"/>
            <ac:cxnSpMk id="120" creationId="{F6723E47-8340-4CD7-BEEE-ED33D30E4C7C}"/>
          </ac:cxnSpMkLst>
        </pc:cxnChg>
        <pc:cxnChg chg="mod">
          <ac:chgData name="Patricia Monchietti" userId="233b4009-24e6-4a3c-b295-5d83e4100a8e" providerId="ADAL" clId="{39A571B2-BB76-5043-86E6-711AEBA16C3F}" dt="2025-08-07T22:33:12.722" v="348" actId="1038"/>
          <ac:cxnSpMkLst>
            <pc:docMk/>
            <pc:sldMk cId="2530172593" sldId="258"/>
            <ac:cxnSpMk id="121" creationId="{C6B669C9-465A-213A-03DF-D0FDD524F702}"/>
          </ac:cxnSpMkLst>
        </pc:cxnChg>
        <pc:cxnChg chg="mod">
          <ac:chgData name="Patricia Monchietti" userId="233b4009-24e6-4a3c-b295-5d83e4100a8e" providerId="ADAL" clId="{39A571B2-BB76-5043-86E6-711AEBA16C3F}" dt="2025-08-07T22:31:39.437" v="313" actId="1035"/>
          <ac:cxnSpMkLst>
            <pc:docMk/>
            <pc:sldMk cId="2530172593" sldId="258"/>
            <ac:cxnSpMk id="122" creationId="{7256A999-CB75-A4CB-B897-4208CA957BAF}"/>
          </ac:cxnSpMkLst>
        </pc:cxnChg>
        <pc:cxnChg chg="mod">
          <ac:chgData name="Patricia Monchietti" userId="233b4009-24e6-4a3c-b295-5d83e4100a8e" providerId="ADAL" clId="{39A571B2-BB76-5043-86E6-711AEBA16C3F}" dt="2025-08-07T22:29:42.004" v="283" actId="1035"/>
          <ac:cxnSpMkLst>
            <pc:docMk/>
            <pc:sldMk cId="2530172593" sldId="258"/>
            <ac:cxnSpMk id="123" creationId="{3A6C59A7-19BF-711A-F43E-4E40D27DF494}"/>
          </ac:cxnSpMkLst>
        </pc:cxnChg>
        <pc:cxnChg chg="mod">
          <ac:chgData name="Patricia Monchietti" userId="233b4009-24e6-4a3c-b295-5d83e4100a8e" providerId="ADAL" clId="{39A571B2-BB76-5043-86E6-711AEBA16C3F}" dt="2025-08-07T22:28:08.340" v="245" actId="14100"/>
          <ac:cxnSpMkLst>
            <pc:docMk/>
            <pc:sldMk cId="2530172593" sldId="258"/>
            <ac:cxnSpMk id="124" creationId="{172CAF9F-4498-7E63-5408-68C15A5C581E}"/>
          </ac:cxnSpMkLst>
        </pc:cxnChg>
        <pc:cxnChg chg="mod">
          <ac:chgData name="Patricia Monchietti" userId="233b4009-24e6-4a3c-b295-5d83e4100a8e" providerId="ADAL" clId="{39A571B2-BB76-5043-86E6-711AEBA16C3F}" dt="2025-08-07T22:40:48.355" v="514" actId="1037"/>
          <ac:cxnSpMkLst>
            <pc:docMk/>
            <pc:sldMk cId="2530172593" sldId="258"/>
            <ac:cxnSpMk id="137" creationId="{E667ECC0-8848-9052-3CE0-15EAE9204545}"/>
          </ac:cxnSpMkLst>
        </pc:cxnChg>
        <pc:cxnChg chg="mod">
          <ac:chgData name="Patricia Monchietti" userId="233b4009-24e6-4a3c-b295-5d83e4100a8e" providerId="ADAL" clId="{39A571B2-BB76-5043-86E6-711AEBA16C3F}" dt="2025-08-07T22:38:17.961" v="468" actId="1037"/>
          <ac:cxnSpMkLst>
            <pc:docMk/>
            <pc:sldMk cId="2530172593" sldId="258"/>
            <ac:cxnSpMk id="138" creationId="{5B2A26CD-E9FF-C235-38C7-60382FAAB966}"/>
          </ac:cxnSpMkLst>
        </pc:cxnChg>
        <pc:cxnChg chg="mod">
          <ac:chgData name="Patricia Monchietti" userId="233b4009-24e6-4a3c-b295-5d83e4100a8e" providerId="ADAL" clId="{39A571B2-BB76-5043-86E6-711AEBA16C3F}" dt="2025-08-07T22:51:36.722" v="694" actId="1037"/>
          <ac:cxnSpMkLst>
            <pc:docMk/>
            <pc:sldMk cId="2530172593" sldId="258"/>
            <ac:cxnSpMk id="140" creationId="{B1707991-62EF-633F-B160-B02DEB531D03}"/>
          </ac:cxnSpMkLst>
        </pc:cxnChg>
        <pc:cxnChg chg="mod">
          <ac:chgData name="Patricia Monchietti" userId="233b4009-24e6-4a3c-b295-5d83e4100a8e" providerId="ADAL" clId="{39A571B2-BB76-5043-86E6-711AEBA16C3F}" dt="2025-08-07T22:51:59.351" v="697" actId="1038"/>
          <ac:cxnSpMkLst>
            <pc:docMk/>
            <pc:sldMk cId="2530172593" sldId="258"/>
            <ac:cxnSpMk id="141" creationId="{FC8706E0-9766-684D-0E76-B17814BF0987}"/>
          </ac:cxnSpMkLst>
        </pc:cxnChg>
        <pc:cxnChg chg="mod">
          <ac:chgData name="Patricia Monchietti" userId="233b4009-24e6-4a3c-b295-5d83e4100a8e" providerId="ADAL" clId="{39A571B2-BB76-5043-86E6-711AEBA16C3F}" dt="2025-08-07T22:48:08.808" v="672" actId="1037"/>
          <ac:cxnSpMkLst>
            <pc:docMk/>
            <pc:sldMk cId="2530172593" sldId="258"/>
            <ac:cxnSpMk id="142" creationId="{24ACC72B-0E4D-F4AF-1E86-F1D48D412748}"/>
          </ac:cxnSpMkLst>
        </pc:cxnChg>
        <pc:cxnChg chg="mod">
          <ac:chgData name="Patricia Monchietti" userId="233b4009-24e6-4a3c-b295-5d83e4100a8e" providerId="ADAL" clId="{39A571B2-BB76-5043-86E6-711AEBA16C3F}" dt="2025-08-07T22:48:01.155" v="643" actId="14100"/>
          <ac:cxnSpMkLst>
            <pc:docMk/>
            <pc:sldMk cId="2530172593" sldId="258"/>
            <ac:cxnSpMk id="143" creationId="{E79CF2DE-CDC2-0178-D8DF-704480BBEB97}"/>
          </ac:cxnSpMkLst>
        </pc:cxnChg>
        <pc:cxnChg chg="mod">
          <ac:chgData name="Patricia Monchietti" userId="233b4009-24e6-4a3c-b295-5d83e4100a8e" providerId="ADAL" clId="{39A571B2-BB76-5043-86E6-711AEBA16C3F}" dt="2025-08-07T22:46:08.614" v="612" actId="14100"/>
          <ac:cxnSpMkLst>
            <pc:docMk/>
            <pc:sldMk cId="2530172593" sldId="258"/>
            <ac:cxnSpMk id="144" creationId="{8DF3DB90-DA6D-8E5E-C5DB-ACF7E368EB89}"/>
          </ac:cxnSpMkLst>
        </pc:cxnChg>
        <pc:cxnChg chg="mod">
          <ac:chgData name="Patricia Monchietti" userId="233b4009-24e6-4a3c-b295-5d83e4100a8e" providerId="ADAL" clId="{39A571B2-BB76-5043-86E6-711AEBA16C3F}" dt="2025-08-07T22:43:43.696" v="582" actId="1035"/>
          <ac:cxnSpMkLst>
            <pc:docMk/>
            <pc:sldMk cId="2530172593" sldId="258"/>
            <ac:cxnSpMk id="145" creationId="{1D54EB56-2F38-7361-AB00-DB82D65F2E2D}"/>
          </ac:cxnSpMkLst>
        </pc:cxnChg>
        <pc:cxnChg chg="mod">
          <ac:chgData name="Patricia Monchietti" userId="233b4009-24e6-4a3c-b295-5d83e4100a8e" providerId="ADAL" clId="{39A571B2-BB76-5043-86E6-711AEBA16C3F}" dt="2025-08-07T22:40:53.829" v="515" actId="1037"/>
          <ac:cxnSpMkLst>
            <pc:docMk/>
            <pc:sldMk cId="2530172593" sldId="258"/>
            <ac:cxnSpMk id="147" creationId="{79C2259C-5E99-3053-C0F3-3E4D2AF5472D}"/>
          </ac:cxnSpMkLst>
        </pc:cxnChg>
        <pc:cxnChg chg="mod">
          <ac:chgData name="Patricia Monchietti" userId="233b4009-24e6-4a3c-b295-5d83e4100a8e" providerId="ADAL" clId="{39A571B2-BB76-5043-86E6-711AEBA16C3F}" dt="2025-08-07T22:38:56.731" v="473" actId="1036"/>
          <ac:cxnSpMkLst>
            <pc:docMk/>
            <pc:sldMk cId="2530172593" sldId="258"/>
            <ac:cxnSpMk id="148" creationId="{031E3680-4970-22AA-2829-EC251DD61688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8E061-482A-A543-A09A-65076366EC7F}" type="datetimeFigureOut">
              <a:rPr lang="en-AR" smtClean="0"/>
              <a:t>07/08/2025</a:t>
            </a:fld>
            <a:endParaRPr lang="en-A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EF0D4-786C-C849-A027-4F45772D7633}" type="slidenum">
              <a:rPr lang="en-AR" smtClean="0"/>
              <a:t>‹#›</a:t>
            </a:fld>
            <a:endParaRPr lang="en-AR"/>
          </a:p>
        </p:txBody>
      </p:sp>
    </p:spTree>
    <p:extLst>
      <p:ext uri="{BB962C8B-B14F-4D97-AF65-F5344CB8AC3E}">
        <p14:creationId xmlns:p14="http://schemas.microsoft.com/office/powerpoint/2010/main" val="1778776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EF0D4-786C-C849-A027-4F45772D7633}" type="slidenum">
              <a:rPr lang="en-AR" smtClean="0"/>
              <a:t>1</a:t>
            </a:fld>
            <a:endParaRPr lang="en-AR"/>
          </a:p>
        </p:txBody>
      </p:sp>
    </p:spTree>
    <p:extLst>
      <p:ext uri="{BB962C8B-B14F-4D97-AF65-F5344CB8AC3E}">
        <p14:creationId xmlns:p14="http://schemas.microsoft.com/office/powerpoint/2010/main" val="93817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8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5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2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9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2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1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4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7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0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8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094932-F233-BF42-8107-AB6B9075CACD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7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FD4B6-7295-F120-3A01-BDD426F40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aph paper with a number of numbers&#10;&#10;AI-generated content may be incorrect.">
            <a:extLst>
              <a:ext uri="{FF2B5EF4-FFF2-40B4-BE49-F238E27FC236}">
                <a16:creationId xmlns:a16="http://schemas.microsoft.com/office/drawing/2014/main" id="{0E458636-7974-7D5D-B6ED-683E8A49840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1" y="590543"/>
            <a:ext cx="7772400" cy="96288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CD68E20-6351-47CF-7B62-0A14936C924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341" y="67235"/>
            <a:ext cx="3703499" cy="3361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7876B6-9B0E-40FC-CF72-6A803F70378B}"/>
              </a:ext>
            </a:extLst>
          </p:cNvPr>
          <p:cNvSpPr txBox="1"/>
          <p:nvPr/>
        </p:nvSpPr>
        <p:spPr>
          <a:xfrm>
            <a:off x="1285064" y="48164"/>
            <a:ext cx="139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ROUND 2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E03275-7D8C-87B9-7D88-2BB3FFE761A5}"/>
              </a:ext>
            </a:extLst>
          </p:cNvPr>
          <p:cNvCxnSpPr>
            <a:cxnSpLocks/>
          </p:cNvCxnSpPr>
          <p:nvPr/>
        </p:nvCxnSpPr>
        <p:spPr>
          <a:xfrm>
            <a:off x="1369395" y="3224662"/>
            <a:ext cx="0" cy="2979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0694588-F972-7B95-E5B1-288E829654B9}"/>
              </a:ext>
            </a:extLst>
          </p:cNvPr>
          <p:cNvCxnSpPr>
            <a:cxnSpLocks/>
          </p:cNvCxnSpPr>
          <p:nvPr/>
        </p:nvCxnSpPr>
        <p:spPr>
          <a:xfrm>
            <a:off x="1565999" y="994793"/>
            <a:ext cx="0" cy="9622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3354401-63FA-8361-D31E-697D18328CD9}"/>
              </a:ext>
            </a:extLst>
          </p:cNvPr>
          <p:cNvCxnSpPr>
            <a:cxnSpLocks/>
          </p:cNvCxnSpPr>
          <p:nvPr/>
        </p:nvCxnSpPr>
        <p:spPr>
          <a:xfrm>
            <a:off x="1242287" y="4238572"/>
            <a:ext cx="0" cy="8681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A763AF4-C4FF-4284-7643-F35C8FACFA53}"/>
              </a:ext>
            </a:extLst>
          </p:cNvPr>
          <p:cNvCxnSpPr>
            <a:cxnSpLocks/>
          </p:cNvCxnSpPr>
          <p:nvPr/>
        </p:nvCxnSpPr>
        <p:spPr>
          <a:xfrm>
            <a:off x="929962" y="6071763"/>
            <a:ext cx="0" cy="4996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8E07BBA-75EF-0F35-7CDB-885D4EA6A55E}"/>
              </a:ext>
            </a:extLst>
          </p:cNvPr>
          <p:cNvCxnSpPr>
            <a:cxnSpLocks/>
          </p:cNvCxnSpPr>
          <p:nvPr/>
        </p:nvCxnSpPr>
        <p:spPr>
          <a:xfrm>
            <a:off x="1469001" y="7324167"/>
            <a:ext cx="0" cy="8752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E6787946-C8C2-85C5-83A2-0B603A2698F1}"/>
              </a:ext>
            </a:extLst>
          </p:cNvPr>
          <p:cNvCxnSpPr>
            <a:cxnSpLocks/>
          </p:cNvCxnSpPr>
          <p:nvPr/>
        </p:nvCxnSpPr>
        <p:spPr>
          <a:xfrm>
            <a:off x="1194430" y="9275359"/>
            <a:ext cx="0" cy="5146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E788CBE-94D7-1E79-5171-B7C836192859}"/>
              </a:ext>
            </a:extLst>
          </p:cNvPr>
          <p:cNvCxnSpPr>
            <a:cxnSpLocks/>
          </p:cNvCxnSpPr>
          <p:nvPr/>
        </p:nvCxnSpPr>
        <p:spPr>
          <a:xfrm flipH="1">
            <a:off x="944536" y="9260203"/>
            <a:ext cx="2319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09279E4A-0B5D-81B4-026E-9C3EC9A680FE}"/>
              </a:ext>
            </a:extLst>
          </p:cNvPr>
          <p:cNvCxnSpPr>
            <a:cxnSpLocks/>
          </p:cNvCxnSpPr>
          <p:nvPr/>
        </p:nvCxnSpPr>
        <p:spPr>
          <a:xfrm flipH="1">
            <a:off x="1480945" y="7318728"/>
            <a:ext cx="2199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2220FC52-24DD-EA8A-2CEA-F2E9BC927CAF}"/>
              </a:ext>
            </a:extLst>
          </p:cNvPr>
          <p:cNvCxnSpPr>
            <a:cxnSpLocks/>
          </p:cNvCxnSpPr>
          <p:nvPr/>
        </p:nvCxnSpPr>
        <p:spPr>
          <a:xfrm flipH="1">
            <a:off x="690719" y="6076815"/>
            <a:ext cx="2385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4E474C7-C99A-06E4-51B1-533861D24E58}"/>
              </a:ext>
            </a:extLst>
          </p:cNvPr>
          <p:cNvCxnSpPr>
            <a:cxnSpLocks/>
          </p:cNvCxnSpPr>
          <p:nvPr/>
        </p:nvCxnSpPr>
        <p:spPr>
          <a:xfrm flipH="1">
            <a:off x="1246041" y="4238572"/>
            <a:ext cx="2156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393204FD-7A30-3A84-F88F-3FDC7DCEA35F}"/>
              </a:ext>
            </a:extLst>
          </p:cNvPr>
          <p:cNvCxnSpPr>
            <a:cxnSpLocks/>
          </p:cNvCxnSpPr>
          <p:nvPr/>
        </p:nvCxnSpPr>
        <p:spPr>
          <a:xfrm flipH="1">
            <a:off x="1099979" y="3220519"/>
            <a:ext cx="2820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33B0B90F-F81D-4A92-F705-9957F12D92AC}"/>
              </a:ext>
            </a:extLst>
          </p:cNvPr>
          <p:cNvCxnSpPr>
            <a:cxnSpLocks/>
          </p:cNvCxnSpPr>
          <p:nvPr/>
        </p:nvCxnSpPr>
        <p:spPr>
          <a:xfrm flipH="1">
            <a:off x="1542385" y="994795"/>
            <a:ext cx="2011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EE571DF7-7990-2B50-6B50-018D5346E13C}"/>
              </a:ext>
            </a:extLst>
          </p:cNvPr>
          <p:cNvSpPr txBox="1"/>
          <p:nvPr/>
        </p:nvSpPr>
        <p:spPr>
          <a:xfrm>
            <a:off x="1244901" y="121553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31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B4F8CF9-8F1D-3FC3-0CDD-DEE5C90A06F9}"/>
              </a:ext>
            </a:extLst>
          </p:cNvPr>
          <p:cNvSpPr txBox="1"/>
          <p:nvPr/>
        </p:nvSpPr>
        <p:spPr>
          <a:xfrm>
            <a:off x="1508882" y="80074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6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9A246A6-7B37-685A-16B9-6AB5F8D83DCB}"/>
              </a:ext>
            </a:extLst>
          </p:cNvPr>
          <p:cNvSpPr txBox="1"/>
          <p:nvPr/>
        </p:nvSpPr>
        <p:spPr>
          <a:xfrm>
            <a:off x="1113374" y="2998560"/>
            <a:ext cx="354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8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D875C1D-9E61-DEC8-5BE2-22685B2C6270}"/>
              </a:ext>
            </a:extLst>
          </p:cNvPr>
          <p:cNvSpPr txBox="1"/>
          <p:nvPr/>
        </p:nvSpPr>
        <p:spPr>
          <a:xfrm>
            <a:off x="1334031" y="323873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9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DB90A61-767C-6069-6EE0-1288906D0004}"/>
              </a:ext>
            </a:extLst>
          </p:cNvPr>
          <p:cNvSpPr txBox="1"/>
          <p:nvPr/>
        </p:nvSpPr>
        <p:spPr>
          <a:xfrm>
            <a:off x="979274" y="4384703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31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B4B810B-8F1D-D386-9A63-880EB7E54BBD}"/>
              </a:ext>
            </a:extLst>
          </p:cNvPr>
          <p:cNvSpPr txBox="1"/>
          <p:nvPr/>
        </p:nvSpPr>
        <p:spPr>
          <a:xfrm>
            <a:off x="1211242" y="4030112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8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D178828-1F41-77E0-47EE-255C64222540}"/>
              </a:ext>
            </a:extLst>
          </p:cNvPr>
          <p:cNvSpPr txBox="1"/>
          <p:nvPr/>
        </p:nvSpPr>
        <p:spPr>
          <a:xfrm>
            <a:off x="893519" y="6137872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13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DBA2E32-E98D-3C38-9E93-8E950F85E009}"/>
              </a:ext>
            </a:extLst>
          </p:cNvPr>
          <p:cNvSpPr txBox="1"/>
          <p:nvPr/>
        </p:nvSpPr>
        <p:spPr>
          <a:xfrm>
            <a:off x="690719" y="585443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5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C7A4D72-912F-8FA4-0169-A43223A5A4AF}"/>
              </a:ext>
            </a:extLst>
          </p:cNvPr>
          <p:cNvSpPr txBox="1"/>
          <p:nvPr/>
        </p:nvSpPr>
        <p:spPr>
          <a:xfrm>
            <a:off x="1176504" y="7602712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25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633031E-0E5E-895F-9E51-4DF01C288FE0}"/>
              </a:ext>
            </a:extLst>
          </p:cNvPr>
          <p:cNvSpPr txBox="1"/>
          <p:nvPr/>
        </p:nvSpPr>
        <p:spPr>
          <a:xfrm>
            <a:off x="1422279" y="7116732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7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8121C94A-5EA1-83AF-8B3E-F52F6B4D06B9}"/>
              </a:ext>
            </a:extLst>
          </p:cNvPr>
          <p:cNvSpPr txBox="1"/>
          <p:nvPr/>
        </p:nvSpPr>
        <p:spPr>
          <a:xfrm>
            <a:off x="958572" y="902777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7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EFF8931-EA0B-7984-7F51-602BDBE08638}"/>
              </a:ext>
            </a:extLst>
          </p:cNvPr>
          <p:cNvSpPr txBox="1"/>
          <p:nvPr/>
        </p:nvSpPr>
        <p:spPr>
          <a:xfrm>
            <a:off x="1156652" y="9331686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18</a:t>
            </a: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DD7554A9-9454-5604-0A18-435D223E18A4}"/>
              </a:ext>
            </a:extLst>
          </p:cNvPr>
          <p:cNvCxnSpPr>
            <a:cxnSpLocks/>
          </p:cNvCxnSpPr>
          <p:nvPr/>
        </p:nvCxnSpPr>
        <p:spPr>
          <a:xfrm>
            <a:off x="3825576" y="3124313"/>
            <a:ext cx="0" cy="385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282FF397-5C73-F452-6EDB-85E7A8DCD131}"/>
              </a:ext>
            </a:extLst>
          </p:cNvPr>
          <p:cNvCxnSpPr>
            <a:cxnSpLocks/>
          </p:cNvCxnSpPr>
          <p:nvPr/>
        </p:nvCxnSpPr>
        <p:spPr>
          <a:xfrm>
            <a:off x="4307790" y="1062355"/>
            <a:ext cx="0" cy="8761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D3935C1D-E896-6A4D-55BE-00B85C7895EE}"/>
              </a:ext>
            </a:extLst>
          </p:cNvPr>
          <p:cNvCxnSpPr>
            <a:cxnSpLocks/>
          </p:cNvCxnSpPr>
          <p:nvPr/>
        </p:nvCxnSpPr>
        <p:spPr>
          <a:xfrm>
            <a:off x="4213913" y="4646313"/>
            <a:ext cx="0" cy="4403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3E033D44-AE84-9376-FA82-75A9170C3178}"/>
              </a:ext>
            </a:extLst>
          </p:cNvPr>
          <p:cNvCxnSpPr>
            <a:cxnSpLocks/>
          </p:cNvCxnSpPr>
          <p:nvPr/>
        </p:nvCxnSpPr>
        <p:spPr>
          <a:xfrm>
            <a:off x="4066301" y="5848722"/>
            <a:ext cx="5930" cy="8137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0732BC40-90F1-0DFF-8EB4-EF1E59715C9C}"/>
              </a:ext>
            </a:extLst>
          </p:cNvPr>
          <p:cNvCxnSpPr>
            <a:cxnSpLocks/>
          </p:cNvCxnSpPr>
          <p:nvPr/>
        </p:nvCxnSpPr>
        <p:spPr>
          <a:xfrm>
            <a:off x="4074318" y="7931536"/>
            <a:ext cx="0" cy="2905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B4657A9A-1939-5D99-973C-7A19ECC9F273}"/>
              </a:ext>
            </a:extLst>
          </p:cNvPr>
          <p:cNvCxnSpPr>
            <a:cxnSpLocks/>
          </p:cNvCxnSpPr>
          <p:nvPr/>
        </p:nvCxnSpPr>
        <p:spPr>
          <a:xfrm>
            <a:off x="4109682" y="9440397"/>
            <a:ext cx="0" cy="3536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B05B293F-DC52-B657-4752-9D4837FF13AC}"/>
              </a:ext>
            </a:extLst>
          </p:cNvPr>
          <p:cNvCxnSpPr>
            <a:cxnSpLocks/>
          </p:cNvCxnSpPr>
          <p:nvPr/>
        </p:nvCxnSpPr>
        <p:spPr>
          <a:xfrm flipH="1">
            <a:off x="4104630" y="9450501"/>
            <a:ext cx="15980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F6723E47-8340-4CD7-BEEE-ED33D30E4C7C}"/>
              </a:ext>
            </a:extLst>
          </p:cNvPr>
          <p:cNvCxnSpPr>
            <a:cxnSpLocks/>
          </p:cNvCxnSpPr>
          <p:nvPr/>
        </p:nvCxnSpPr>
        <p:spPr>
          <a:xfrm flipH="1">
            <a:off x="3940335" y="7931536"/>
            <a:ext cx="1268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C6B669C9-465A-213A-03DF-D0FDD524F702}"/>
              </a:ext>
            </a:extLst>
          </p:cNvPr>
          <p:cNvCxnSpPr>
            <a:cxnSpLocks/>
          </p:cNvCxnSpPr>
          <p:nvPr/>
        </p:nvCxnSpPr>
        <p:spPr>
          <a:xfrm flipH="1">
            <a:off x="4067989" y="5856354"/>
            <a:ext cx="1929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7256A999-CB75-A4CB-B897-4208CA957BAF}"/>
              </a:ext>
            </a:extLst>
          </p:cNvPr>
          <p:cNvCxnSpPr>
            <a:cxnSpLocks/>
          </p:cNvCxnSpPr>
          <p:nvPr/>
        </p:nvCxnSpPr>
        <p:spPr>
          <a:xfrm flipH="1">
            <a:off x="4213913" y="4643956"/>
            <a:ext cx="22676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3A6C59A7-19BF-711A-F43E-4E40D27DF494}"/>
              </a:ext>
            </a:extLst>
          </p:cNvPr>
          <p:cNvCxnSpPr>
            <a:cxnSpLocks/>
          </p:cNvCxnSpPr>
          <p:nvPr/>
        </p:nvCxnSpPr>
        <p:spPr>
          <a:xfrm flipH="1">
            <a:off x="3637944" y="3119261"/>
            <a:ext cx="18712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72CAF9F-4498-7E63-5408-68C15A5C581E}"/>
              </a:ext>
            </a:extLst>
          </p:cNvPr>
          <p:cNvCxnSpPr>
            <a:cxnSpLocks/>
          </p:cNvCxnSpPr>
          <p:nvPr/>
        </p:nvCxnSpPr>
        <p:spPr>
          <a:xfrm flipH="1">
            <a:off x="4283491" y="1066738"/>
            <a:ext cx="4213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2845824D-EE18-87D8-B850-58BFBD64EA46}"/>
              </a:ext>
            </a:extLst>
          </p:cNvPr>
          <p:cNvSpPr txBox="1"/>
          <p:nvPr/>
        </p:nvSpPr>
        <p:spPr>
          <a:xfrm>
            <a:off x="4290519" y="85492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10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BB149D35-09A6-6E55-75CA-FFBD801FEE93}"/>
              </a:ext>
            </a:extLst>
          </p:cNvPr>
          <p:cNvSpPr txBox="1"/>
          <p:nvPr/>
        </p:nvSpPr>
        <p:spPr>
          <a:xfrm>
            <a:off x="4021379" y="1399747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23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302D380-5247-500F-C927-E00D5CDA3089}"/>
              </a:ext>
            </a:extLst>
          </p:cNvPr>
          <p:cNvSpPr txBox="1"/>
          <p:nvPr/>
        </p:nvSpPr>
        <p:spPr>
          <a:xfrm>
            <a:off x="3779403" y="3198958"/>
            <a:ext cx="3794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11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AFA363B-3A04-CB95-B2C4-C50E5E498D3C}"/>
              </a:ext>
            </a:extLst>
          </p:cNvPr>
          <p:cNvSpPr txBox="1"/>
          <p:nvPr/>
        </p:nvSpPr>
        <p:spPr>
          <a:xfrm>
            <a:off x="3624490" y="2886990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5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845E539-D8CB-5E8F-F44D-F706D5D3CAF7}"/>
              </a:ext>
            </a:extLst>
          </p:cNvPr>
          <p:cNvSpPr txBox="1"/>
          <p:nvPr/>
        </p:nvSpPr>
        <p:spPr>
          <a:xfrm>
            <a:off x="4201350" y="4411061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7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2AB7D55D-2AD8-37BC-EC01-81C9A6C05E3E}"/>
              </a:ext>
            </a:extLst>
          </p:cNvPr>
          <p:cNvSpPr txBox="1"/>
          <p:nvPr/>
        </p:nvSpPr>
        <p:spPr>
          <a:xfrm>
            <a:off x="3873945" y="4735662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14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5E004F3-298A-F714-1034-DB3BC61ECF54}"/>
              </a:ext>
            </a:extLst>
          </p:cNvPr>
          <p:cNvSpPr txBox="1"/>
          <p:nvPr/>
        </p:nvSpPr>
        <p:spPr>
          <a:xfrm>
            <a:off x="3804126" y="6043486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26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1AA5D0E5-BCA6-37A7-82AE-CC3300DE3E99}"/>
              </a:ext>
            </a:extLst>
          </p:cNvPr>
          <p:cNvSpPr txBox="1"/>
          <p:nvPr/>
        </p:nvSpPr>
        <p:spPr>
          <a:xfrm>
            <a:off x="3991822" y="5634688"/>
            <a:ext cx="3355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6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0EA00979-61D3-24CE-CC12-DEDA88EAE644}"/>
              </a:ext>
            </a:extLst>
          </p:cNvPr>
          <p:cNvSpPr txBox="1"/>
          <p:nvPr/>
        </p:nvSpPr>
        <p:spPr>
          <a:xfrm>
            <a:off x="3870401" y="7681443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DCCFE96E-8AF0-C2BC-CAC7-B1FAA6119BAC}"/>
              </a:ext>
            </a:extLst>
          </p:cNvPr>
          <p:cNvSpPr txBox="1"/>
          <p:nvPr/>
        </p:nvSpPr>
        <p:spPr>
          <a:xfrm>
            <a:off x="4025360" y="7931536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10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851AE6C7-22ED-9B58-8219-2D141E97CDF9}"/>
              </a:ext>
            </a:extLst>
          </p:cNvPr>
          <p:cNvSpPr txBox="1"/>
          <p:nvPr/>
        </p:nvSpPr>
        <p:spPr>
          <a:xfrm>
            <a:off x="3800191" y="9482640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12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431EC803-2BF4-8B7F-4893-EFF885918048}"/>
              </a:ext>
            </a:extLst>
          </p:cNvPr>
          <p:cNvSpPr txBox="1"/>
          <p:nvPr/>
        </p:nvSpPr>
        <p:spPr>
          <a:xfrm>
            <a:off x="4052282" y="9229327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E667ECC0-8848-9052-3CE0-15EAE9204545}"/>
              </a:ext>
            </a:extLst>
          </p:cNvPr>
          <p:cNvCxnSpPr>
            <a:cxnSpLocks/>
          </p:cNvCxnSpPr>
          <p:nvPr/>
        </p:nvCxnSpPr>
        <p:spPr>
          <a:xfrm>
            <a:off x="6943917" y="3260170"/>
            <a:ext cx="0" cy="2640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5B2A26CD-E9FF-C235-38C7-60382FAAB966}"/>
              </a:ext>
            </a:extLst>
          </p:cNvPr>
          <p:cNvCxnSpPr>
            <a:cxnSpLocks/>
          </p:cNvCxnSpPr>
          <p:nvPr/>
        </p:nvCxnSpPr>
        <p:spPr>
          <a:xfrm>
            <a:off x="7061505" y="1262983"/>
            <a:ext cx="0" cy="7062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B1707991-62EF-633F-B160-B02DEB531D03}"/>
              </a:ext>
            </a:extLst>
          </p:cNvPr>
          <p:cNvCxnSpPr>
            <a:cxnSpLocks/>
          </p:cNvCxnSpPr>
          <p:nvPr/>
        </p:nvCxnSpPr>
        <p:spPr>
          <a:xfrm>
            <a:off x="7066970" y="6035740"/>
            <a:ext cx="0" cy="6195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FC8706E0-9766-684D-0E76-B17814BF0987}"/>
              </a:ext>
            </a:extLst>
          </p:cNvPr>
          <p:cNvCxnSpPr>
            <a:cxnSpLocks/>
          </p:cNvCxnSpPr>
          <p:nvPr/>
        </p:nvCxnSpPr>
        <p:spPr>
          <a:xfrm>
            <a:off x="6582686" y="7476862"/>
            <a:ext cx="0" cy="7313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24ACC72B-0E4D-F4AF-1E86-F1D48D412748}"/>
              </a:ext>
            </a:extLst>
          </p:cNvPr>
          <p:cNvCxnSpPr>
            <a:cxnSpLocks/>
          </p:cNvCxnSpPr>
          <p:nvPr/>
        </p:nvCxnSpPr>
        <p:spPr>
          <a:xfrm>
            <a:off x="6631733" y="9191898"/>
            <a:ext cx="0" cy="5980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79CF2DE-CDC2-0178-D8DF-704480BBEB97}"/>
              </a:ext>
            </a:extLst>
          </p:cNvPr>
          <p:cNvCxnSpPr>
            <a:cxnSpLocks/>
          </p:cNvCxnSpPr>
          <p:nvPr/>
        </p:nvCxnSpPr>
        <p:spPr>
          <a:xfrm flipH="1">
            <a:off x="6489361" y="9201750"/>
            <a:ext cx="1438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8DF3DB90-DA6D-8E5E-C5DB-ACF7E368EB89}"/>
              </a:ext>
            </a:extLst>
          </p:cNvPr>
          <p:cNvCxnSpPr>
            <a:cxnSpLocks/>
          </p:cNvCxnSpPr>
          <p:nvPr/>
        </p:nvCxnSpPr>
        <p:spPr>
          <a:xfrm flipH="1">
            <a:off x="6448133" y="7496954"/>
            <a:ext cx="11432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1D54EB56-2F38-7361-AB00-DB82D65F2E2D}"/>
              </a:ext>
            </a:extLst>
          </p:cNvPr>
          <p:cNvCxnSpPr>
            <a:cxnSpLocks/>
          </p:cNvCxnSpPr>
          <p:nvPr/>
        </p:nvCxnSpPr>
        <p:spPr>
          <a:xfrm flipH="1">
            <a:off x="7082126" y="6020584"/>
            <a:ext cx="14520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79C2259C-5E99-3053-C0F3-3E4D2AF5472D}"/>
              </a:ext>
            </a:extLst>
          </p:cNvPr>
          <p:cNvCxnSpPr>
            <a:cxnSpLocks/>
          </p:cNvCxnSpPr>
          <p:nvPr/>
        </p:nvCxnSpPr>
        <p:spPr>
          <a:xfrm flipH="1">
            <a:off x="6768137" y="3261580"/>
            <a:ext cx="1730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031E3680-4970-22AA-2829-EC251DD61688}"/>
              </a:ext>
            </a:extLst>
          </p:cNvPr>
          <p:cNvCxnSpPr>
            <a:cxnSpLocks/>
          </p:cNvCxnSpPr>
          <p:nvPr/>
        </p:nvCxnSpPr>
        <p:spPr>
          <a:xfrm flipH="1">
            <a:off x="7073640" y="1278139"/>
            <a:ext cx="1214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289BA948-6413-E3D9-1DB2-C9F2F9488B31}"/>
              </a:ext>
            </a:extLst>
          </p:cNvPr>
          <p:cNvSpPr txBox="1"/>
          <p:nvPr/>
        </p:nvSpPr>
        <p:spPr>
          <a:xfrm>
            <a:off x="7011398" y="103555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3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16CB0ECF-DEA3-CD91-5223-BF2ADFE82F99}"/>
              </a:ext>
            </a:extLst>
          </p:cNvPr>
          <p:cNvSpPr txBox="1"/>
          <p:nvPr/>
        </p:nvSpPr>
        <p:spPr>
          <a:xfrm>
            <a:off x="6783293" y="1441298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23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4CBCF996-2721-D936-A870-5278F9006316}"/>
              </a:ext>
            </a:extLst>
          </p:cNvPr>
          <p:cNvSpPr txBox="1"/>
          <p:nvPr/>
        </p:nvSpPr>
        <p:spPr>
          <a:xfrm>
            <a:off x="6918178" y="325019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7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FDD1A33E-7237-2D41-F609-18B6953827DE}"/>
              </a:ext>
            </a:extLst>
          </p:cNvPr>
          <p:cNvSpPr txBox="1"/>
          <p:nvPr/>
        </p:nvSpPr>
        <p:spPr>
          <a:xfrm>
            <a:off x="6706748" y="3018902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5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C35A704E-4BBD-A862-0594-CC44E79F1522}"/>
              </a:ext>
            </a:extLst>
          </p:cNvPr>
          <p:cNvSpPr txBox="1"/>
          <p:nvPr/>
        </p:nvSpPr>
        <p:spPr>
          <a:xfrm>
            <a:off x="6949249" y="577205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AA1D684C-24CE-28A4-C92B-C78362F775ED}"/>
              </a:ext>
            </a:extLst>
          </p:cNvPr>
          <p:cNvSpPr txBox="1"/>
          <p:nvPr/>
        </p:nvSpPr>
        <p:spPr>
          <a:xfrm>
            <a:off x="6768137" y="6174291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19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1A048348-BA49-6570-72F6-BA8A8EB42D22}"/>
              </a:ext>
            </a:extLst>
          </p:cNvPr>
          <p:cNvSpPr txBox="1"/>
          <p:nvPr/>
        </p:nvSpPr>
        <p:spPr>
          <a:xfrm>
            <a:off x="6563421" y="7628921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21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FA4E4F20-48EB-7453-BCB0-C6A09451072B}"/>
              </a:ext>
            </a:extLst>
          </p:cNvPr>
          <p:cNvSpPr txBox="1"/>
          <p:nvPr/>
        </p:nvSpPr>
        <p:spPr>
          <a:xfrm>
            <a:off x="6387589" y="7263668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0FF9AF49-8CD6-B19E-3F44-C56CBBAC80D9}"/>
              </a:ext>
            </a:extLst>
          </p:cNvPr>
          <p:cNvSpPr txBox="1"/>
          <p:nvPr/>
        </p:nvSpPr>
        <p:spPr>
          <a:xfrm>
            <a:off x="6448133" y="8967528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4BDA15A-C07C-35EF-D380-674695A32A59}"/>
              </a:ext>
            </a:extLst>
          </p:cNvPr>
          <p:cNvSpPr txBox="1"/>
          <p:nvPr/>
        </p:nvSpPr>
        <p:spPr>
          <a:xfrm>
            <a:off x="6608828" y="9295316"/>
            <a:ext cx="3324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19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4A529FE-F8C4-FD3B-F36A-473E2EE25E3F}"/>
              </a:ext>
            </a:extLst>
          </p:cNvPr>
          <p:cNvSpPr/>
          <p:nvPr/>
        </p:nvSpPr>
        <p:spPr>
          <a:xfrm>
            <a:off x="1544224" y="97193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376496F-6406-4629-1507-869E8F292851}"/>
              </a:ext>
            </a:extLst>
          </p:cNvPr>
          <p:cNvSpPr/>
          <p:nvPr/>
        </p:nvSpPr>
        <p:spPr>
          <a:xfrm>
            <a:off x="1346535" y="319533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5A8CCC-8B41-7DD5-7255-701242BEB459}"/>
              </a:ext>
            </a:extLst>
          </p:cNvPr>
          <p:cNvSpPr/>
          <p:nvPr/>
        </p:nvSpPr>
        <p:spPr>
          <a:xfrm>
            <a:off x="1218129" y="421571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664F3F9-0D82-5465-C045-BC42587CA15F}"/>
              </a:ext>
            </a:extLst>
          </p:cNvPr>
          <p:cNvSpPr/>
          <p:nvPr/>
        </p:nvSpPr>
        <p:spPr>
          <a:xfrm>
            <a:off x="900453" y="6053680"/>
            <a:ext cx="46053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F0A2463-5239-CE7D-E7C9-2C6BF0640BAF}"/>
              </a:ext>
            </a:extLst>
          </p:cNvPr>
          <p:cNvSpPr/>
          <p:nvPr/>
        </p:nvSpPr>
        <p:spPr>
          <a:xfrm>
            <a:off x="1449785" y="729586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1A8BEA-3DC8-8DAF-95A9-8D7377F31098}"/>
              </a:ext>
            </a:extLst>
          </p:cNvPr>
          <p:cNvSpPr/>
          <p:nvPr/>
        </p:nvSpPr>
        <p:spPr>
          <a:xfrm>
            <a:off x="1171554" y="924366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3697A14-579B-5633-CD51-5DCAD4DD319D}"/>
              </a:ext>
            </a:extLst>
          </p:cNvPr>
          <p:cNvSpPr/>
          <p:nvPr/>
        </p:nvSpPr>
        <p:spPr>
          <a:xfrm>
            <a:off x="4283982" y="103784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BA6FAE5-2A45-DC7D-7EAD-2CB05C6494C1}"/>
              </a:ext>
            </a:extLst>
          </p:cNvPr>
          <p:cNvSpPr/>
          <p:nvPr/>
        </p:nvSpPr>
        <p:spPr>
          <a:xfrm>
            <a:off x="3801205" y="309996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B9B24CB-3F29-93C9-8E95-FBE7125449A9}"/>
              </a:ext>
            </a:extLst>
          </p:cNvPr>
          <p:cNvSpPr/>
          <p:nvPr/>
        </p:nvSpPr>
        <p:spPr>
          <a:xfrm>
            <a:off x="4191052" y="462109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CDC24404-69D9-CE6A-02C7-209D829AD16D}"/>
              </a:ext>
            </a:extLst>
          </p:cNvPr>
          <p:cNvSpPr/>
          <p:nvPr/>
        </p:nvSpPr>
        <p:spPr>
          <a:xfrm>
            <a:off x="4041219" y="583157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EF3930E5-92D9-F2CB-0238-B80C923D728B}"/>
              </a:ext>
            </a:extLst>
          </p:cNvPr>
          <p:cNvSpPr/>
          <p:nvPr/>
        </p:nvSpPr>
        <p:spPr>
          <a:xfrm flipH="1">
            <a:off x="4043042" y="791026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EEB3E945-6B09-A73C-017B-D74CDB98EBE2}"/>
              </a:ext>
            </a:extLst>
          </p:cNvPr>
          <p:cNvSpPr/>
          <p:nvPr/>
        </p:nvSpPr>
        <p:spPr>
          <a:xfrm>
            <a:off x="4087846" y="942687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366A82A5-CA6D-E25D-2424-AE42AF3502DC}"/>
              </a:ext>
            </a:extLst>
          </p:cNvPr>
          <p:cNvSpPr/>
          <p:nvPr/>
        </p:nvSpPr>
        <p:spPr>
          <a:xfrm>
            <a:off x="7040676" y="125399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9C8E5615-435F-4768-5790-F2D71A72E0E3}"/>
              </a:ext>
            </a:extLst>
          </p:cNvPr>
          <p:cNvSpPr/>
          <p:nvPr/>
        </p:nvSpPr>
        <p:spPr>
          <a:xfrm>
            <a:off x="6918371" y="323730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2944D1C-3E38-AE9B-DB9F-C6D171B34772}"/>
              </a:ext>
            </a:extLst>
          </p:cNvPr>
          <p:cNvSpPr/>
          <p:nvPr/>
        </p:nvSpPr>
        <p:spPr>
          <a:xfrm>
            <a:off x="7042285" y="600040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D89C283A-6CB2-9612-7DFB-FB917F0BDF4C}"/>
              </a:ext>
            </a:extLst>
          </p:cNvPr>
          <p:cNvSpPr/>
          <p:nvPr/>
        </p:nvSpPr>
        <p:spPr>
          <a:xfrm>
            <a:off x="6554774" y="747926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CE73355C-7831-70D7-D5CF-EAD647553B5D}"/>
              </a:ext>
            </a:extLst>
          </p:cNvPr>
          <p:cNvSpPr/>
          <p:nvPr/>
        </p:nvSpPr>
        <p:spPr>
          <a:xfrm>
            <a:off x="6608873" y="918067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logo of a golf player&#10;&#10;AI-generated content may be incorrect.">
            <a:extLst>
              <a:ext uri="{FF2B5EF4-FFF2-40B4-BE49-F238E27FC236}">
                <a16:creationId xmlns:a16="http://schemas.microsoft.com/office/drawing/2014/main" id="{1A9A2587-23C8-9BF4-6412-0D4683E59E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5587" y="54766"/>
            <a:ext cx="658725" cy="439150"/>
          </a:xfrm>
          <a:prstGeom prst="rect">
            <a:avLst/>
          </a:prstGeom>
        </p:spPr>
      </p:pic>
      <p:pic>
        <p:nvPicPr>
          <p:cNvPr id="3" name="Picture 2" descr="A red and white logo&#10;&#10;AI-generated content may be incorrect.">
            <a:extLst>
              <a:ext uri="{FF2B5EF4-FFF2-40B4-BE49-F238E27FC236}">
                <a16:creationId xmlns:a16="http://schemas.microsoft.com/office/drawing/2014/main" id="{E989F07E-0169-4BEE-AFF0-E71BD75BF2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9950" y="29156"/>
            <a:ext cx="571132" cy="571132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E75FD957-A689-E237-D3B2-F9FDFA7D9D8B}"/>
              </a:ext>
            </a:extLst>
          </p:cNvPr>
          <p:cNvSpPr txBox="1"/>
          <p:nvPr/>
        </p:nvSpPr>
        <p:spPr>
          <a:xfrm>
            <a:off x="6810574" y="3898139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EE77B07-A9A5-BDE4-AC24-07EC9AD4F631}"/>
              </a:ext>
            </a:extLst>
          </p:cNvPr>
          <p:cNvSpPr txBox="1"/>
          <p:nvPr/>
        </p:nvSpPr>
        <p:spPr>
          <a:xfrm>
            <a:off x="6618039" y="4391199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30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4E417E2D-3E0A-FB26-AF03-7B60617B6421}"/>
              </a:ext>
            </a:extLst>
          </p:cNvPr>
          <p:cNvCxnSpPr>
            <a:cxnSpLocks/>
          </p:cNvCxnSpPr>
          <p:nvPr/>
        </p:nvCxnSpPr>
        <p:spPr>
          <a:xfrm>
            <a:off x="6895100" y="4092066"/>
            <a:ext cx="0" cy="9945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0F8EBBF-54DD-B8E2-438B-71E031CBC4A3}"/>
              </a:ext>
            </a:extLst>
          </p:cNvPr>
          <p:cNvCxnSpPr>
            <a:cxnSpLocks/>
          </p:cNvCxnSpPr>
          <p:nvPr/>
        </p:nvCxnSpPr>
        <p:spPr>
          <a:xfrm flipH="1">
            <a:off x="6903150" y="4101584"/>
            <a:ext cx="1387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Oval 86">
            <a:extLst>
              <a:ext uri="{FF2B5EF4-FFF2-40B4-BE49-F238E27FC236}">
                <a16:creationId xmlns:a16="http://schemas.microsoft.com/office/drawing/2014/main" id="{E41E7DF1-177A-CC14-3123-EF1678CBE501}"/>
              </a:ext>
            </a:extLst>
          </p:cNvPr>
          <p:cNvSpPr/>
          <p:nvPr/>
        </p:nvSpPr>
        <p:spPr>
          <a:xfrm>
            <a:off x="6873697" y="408554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72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66d0bd9-6dec-40d0-a502-52bf265a9c88">
      <Terms xmlns="http://schemas.microsoft.com/office/infopath/2007/PartnerControls"/>
    </lcf76f155ced4ddcb4097134ff3c332f>
    <TaxCatchAll xmlns="86cb614f-0c9e-4d29-93ec-09c9c32c216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855AFB60797B40BA136F2C3616E63F" ma:contentTypeVersion="14" ma:contentTypeDescription="Create a new document." ma:contentTypeScope="" ma:versionID="d53034ab2f90f7fd7204580dbcc02f16">
  <xsd:schema xmlns:xsd="http://www.w3.org/2001/XMLSchema" xmlns:xs="http://www.w3.org/2001/XMLSchema" xmlns:p="http://schemas.microsoft.com/office/2006/metadata/properties" xmlns:ns2="366d0bd9-6dec-40d0-a502-52bf265a9c88" xmlns:ns3="86cb614f-0c9e-4d29-93ec-09c9c32c216a" targetNamespace="http://schemas.microsoft.com/office/2006/metadata/properties" ma:root="true" ma:fieldsID="d8036976e2e0150a3e6f566e37f4303a" ns2:_="" ns3:_="">
    <xsd:import namespace="366d0bd9-6dec-40d0-a502-52bf265a9c88"/>
    <xsd:import namespace="86cb614f-0c9e-4d29-93ec-09c9c32c21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6d0bd9-6dec-40d0-a502-52bf265a9c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b5b0fbc-811f-4f81-a89c-2ebc5a309e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cb614f-0c9e-4d29-93ec-09c9c32c216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97c9d19-f8a4-4f9f-a2f5-b1d99c64bf6d}" ma:internalName="TaxCatchAll" ma:showField="CatchAllData" ma:web="86cb614f-0c9e-4d29-93ec-09c9c32c21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9ECE2B-E4E2-448C-B51C-6115A9AA84BE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366d0bd9-6dec-40d0-a502-52bf265a9c88"/>
    <ds:schemaRef ds:uri="86cb614f-0c9e-4d29-93ec-09c9c32c216a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2A831A2-12CC-4261-97F4-7CCE00DEAD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6d0bd9-6dec-40d0-a502-52bf265a9c88"/>
    <ds:schemaRef ds:uri="86cb614f-0c9e-4d29-93ec-09c9c32c21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543BC0-0102-4492-A6A3-33C1FBD5CA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3180</TotalTime>
  <Words>39</Words>
  <Application>Microsoft Macintosh PowerPoint</Application>
  <PresentationFormat>Custom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Russell Budd</dc:creator>
  <cp:lastModifiedBy>Pato Monchietti</cp:lastModifiedBy>
  <cp:revision>19</cp:revision>
  <cp:lastPrinted>2025-08-06T18:04:48Z</cp:lastPrinted>
  <dcterms:created xsi:type="dcterms:W3CDTF">2025-07-09T19:31:52Z</dcterms:created>
  <dcterms:modified xsi:type="dcterms:W3CDTF">2025-08-07T22:52:09Z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0x010100D4855AFB60797B40BA136F2C3616E63F</vt:lpwstr>
  </property>
  <property fmtid="{D5CDD505-2E9C-101B-9397-08002B2CF9AE}" pid="3" name="MediaServiceImageTags">
    <vt:lpwstr/>
  </property>
</Properties>
</file>